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notesMasterIdLst>
    <p:notesMasterId r:id="rId10"/>
  </p:notesMasterIdLst>
  <p:handoutMasterIdLst>
    <p:handoutMasterId r:id="rId11"/>
  </p:handoutMasterIdLst>
  <p:sldIdLst>
    <p:sldId id="256" r:id="rId2"/>
    <p:sldId id="357" r:id="rId3"/>
    <p:sldId id="364" r:id="rId4"/>
    <p:sldId id="398" r:id="rId5"/>
    <p:sldId id="397" r:id="rId6"/>
    <p:sldId id="399" r:id="rId7"/>
    <p:sldId id="400" r:id="rId8"/>
    <p:sldId id="401" r:id="rId9"/>
  </p:sldIdLst>
  <p:sldSz cx="12192000" cy="6858000"/>
  <p:notesSz cx="9388475" cy="71024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EFEFE"/>
    <a:srgbClr val="A02878"/>
    <a:srgbClr val="5AA842"/>
    <a:srgbClr val="D1D9E1"/>
    <a:srgbClr val="8B5F6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4526105-788C-4863-A297-ED1A0B14249D}" v="253" dt="2024-08-20T21:15:20.89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03" autoAdjust="0"/>
    <p:restoredTop sz="94660"/>
  </p:normalViewPr>
  <p:slideViewPr>
    <p:cSldViewPr snapToGrid="0">
      <p:cViewPr>
        <p:scale>
          <a:sx n="48" d="100"/>
          <a:sy n="48" d="100"/>
        </p:scale>
        <p:origin x="1248" y="6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chael Kuniega" userId="999f7fd1-0dc3-4cba-81fd-6a42a8d75a98" providerId="ADAL" clId="{A4526105-788C-4863-A297-ED1A0B14249D}"/>
    <pc:docChg chg="undo custSel addSld delSld modSld">
      <pc:chgData name="Michael Kuniega" userId="999f7fd1-0dc3-4cba-81fd-6a42a8d75a98" providerId="ADAL" clId="{A4526105-788C-4863-A297-ED1A0B14249D}" dt="2024-08-20T21:15:20.880" v="892" actId="20577"/>
      <pc:docMkLst>
        <pc:docMk/>
      </pc:docMkLst>
      <pc:sldChg chg="modSp mod">
        <pc:chgData name="Michael Kuniega" userId="999f7fd1-0dc3-4cba-81fd-6a42a8d75a98" providerId="ADAL" clId="{A4526105-788C-4863-A297-ED1A0B14249D}" dt="2024-08-20T20:07:26.345" v="46" actId="20577"/>
        <pc:sldMkLst>
          <pc:docMk/>
          <pc:sldMk cId="2032374016" sldId="256"/>
        </pc:sldMkLst>
        <pc:spChg chg="mod">
          <ac:chgData name="Michael Kuniega" userId="999f7fd1-0dc3-4cba-81fd-6a42a8d75a98" providerId="ADAL" clId="{A4526105-788C-4863-A297-ED1A0B14249D}" dt="2024-08-20T20:07:26.345" v="46" actId="20577"/>
          <ac:spMkLst>
            <pc:docMk/>
            <pc:sldMk cId="2032374016" sldId="256"/>
            <ac:spMk id="2" creationId="{4DDBA414-A5D8-42CE-90A8-3440275E8880}"/>
          </ac:spMkLst>
        </pc:spChg>
      </pc:sldChg>
      <pc:sldChg chg="addSp delSp modSp mod">
        <pc:chgData name="Michael Kuniega" userId="999f7fd1-0dc3-4cba-81fd-6a42a8d75a98" providerId="ADAL" clId="{A4526105-788C-4863-A297-ED1A0B14249D}" dt="2024-08-20T20:26:19.131" v="272" actId="14100"/>
        <pc:sldMkLst>
          <pc:docMk/>
          <pc:sldMk cId="3906177943" sldId="357"/>
        </pc:sldMkLst>
        <pc:spChg chg="mod">
          <ac:chgData name="Michael Kuniega" userId="999f7fd1-0dc3-4cba-81fd-6a42a8d75a98" providerId="ADAL" clId="{A4526105-788C-4863-A297-ED1A0B14249D}" dt="2024-08-20T20:19:01.341" v="187" actId="404"/>
          <ac:spMkLst>
            <pc:docMk/>
            <pc:sldMk cId="3906177943" sldId="357"/>
            <ac:spMk id="2" creationId="{504BF761-D5BB-41C5-9096-329053460DA8}"/>
          </ac:spMkLst>
        </pc:spChg>
        <pc:spChg chg="add mod ord">
          <ac:chgData name="Michael Kuniega" userId="999f7fd1-0dc3-4cba-81fd-6a42a8d75a98" providerId="ADAL" clId="{A4526105-788C-4863-A297-ED1A0B14249D}" dt="2024-08-20T20:21:23.236" v="212" actId="1076"/>
          <ac:spMkLst>
            <pc:docMk/>
            <pc:sldMk cId="3906177943" sldId="357"/>
            <ac:spMk id="3" creationId="{3F2D1011-4306-4911-4847-A52385948270}"/>
          </ac:spMkLst>
        </pc:spChg>
        <pc:spChg chg="del">
          <ac:chgData name="Michael Kuniega" userId="999f7fd1-0dc3-4cba-81fd-6a42a8d75a98" providerId="ADAL" clId="{A4526105-788C-4863-A297-ED1A0B14249D}" dt="2024-08-20T20:16:46.125" v="72" actId="478"/>
          <ac:spMkLst>
            <pc:docMk/>
            <pc:sldMk cId="3906177943" sldId="357"/>
            <ac:spMk id="4" creationId="{CBBC0A57-2E9E-10F7-3806-7338296B1B6C}"/>
          </ac:spMkLst>
        </pc:spChg>
        <pc:spChg chg="add mod">
          <ac:chgData name="Michael Kuniega" userId="999f7fd1-0dc3-4cba-81fd-6a42a8d75a98" providerId="ADAL" clId="{A4526105-788C-4863-A297-ED1A0B14249D}" dt="2024-08-20T20:19:37.813" v="194" actId="1076"/>
          <ac:spMkLst>
            <pc:docMk/>
            <pc:sldMk cId="3906177943" sldId="357"/>
            <ac:spMk id="5" creationId="{67E08215-BE8F-2DE8-B6E0-CACF040DC032}"/>
          </ac:spMkLst>
        </pc:spChg>
        <pc:spChg chg="del">
          <ac:chgData name="Michael Kuniega" userId="999f7fd1-0dc3-4cba-81fd-6a42a8d75a98" providerId="ADAL" clId="{A4526105-788C-4863-A297-ED1A0B14249D}" dt="2024-08-20T20:16:46.125" v="72" actId="478"/>
          <ac:spMkLst>
            <pc:docMk/>
            <pc:sldMk cId="3906177943" sldId="357"/>
            <ac:spMk id="15" creationId="{77FB2D1C-04DD-3D60-AC17-073F3F26E98B}"/>
          </ac:spMkLst>
        </pc:spChg>
        <pc:spChg chg="del">
          <ac:chgData name="Michael Kuniega" userId="999f7fd1-0dc3-4cba-81fd-6a42a8d75a98" providerId="ADAL" clId="{A4526105-788C-4863-A297-ED1A0B14249D}" dt="2024-08-20T20:16:46.125" v="72" actId="478"/>
          <ac:spMkLst>
            <pc:docMk/>
            <pc:sldMk cId="3906177943" sldId="357"/>
            <ac:spMk id="16" creationId="{6F923CCE-C241-2080-B4D5-85BC1A9DB8DE}"/>
          </ac:spMkLst>
        </pc:spChg>
        <pc:spChg chg="del">
          <ac:chgData name="Michael Kuniega" userId="999f7fd1-0dc3-4cba-81fd-6a42a8d75a98" providerId="ADAL" clId="{A4526105-788C-4863-A297-ED1A0B14249D}" dt="2024-08-20T20:16:46.125" v="72" actId="478"/>
          <ac:spMkLst>
            <pc:docMk/>
            <pc:sldMk cId="3906177943" sldId="357"/>
            <ac:spMk id="17" creationId="{623BF969-B6D4-1429-2305-03E6505D8482}"/>
          </ac:spMkLst>
        </pc:spChg>
        <pc:spChg chg="del">
          <ac:chgData name="Michael Kuniega" userId="999f7fd1-0dc3-4cba-81fd-6a42a8d75a98" providerId="ADAL" clId="{A4526105-788C-4863-A297-ED1A0B14249D}" dt="2024-08-20T20:16:46.125" v="72" actId="478"/>
          <ac:spMkLst>
            <pc:docMk/>
            <pc:sldMk cId="3906177943" sldId="357"/>
            <ac:spMk id="18" creationId="{D3A9DA02-0842-6491-A058-6978205E8F49}"/>
          </ac:spMkLst>
        </pc:spChg>
        <pc:spChg chg="mod">
          <ac:chgData name="Michael Kuniega" userId="999f7fd1-0dc3-4cba-81fd-6a42a8d75a98" providerId="ADAL" clId="{A4526105-788C-4863-A297-ED1A0B14249D}" dt="2024-08-20T20:20:05.964" v="199" actId="1076"/>
          <ac:spMkLst>
            <pc:docMk/>
            <pc:sldMk cId="3906177943" sldId="357"/>
            <ac:spMk id="26" creationId="{1D0B48CE-9E77-0456-B575-8A8293526F3F}"/>
          </ac:spMkLst>
        </pc:spChg>
        <pc:spChg chg="mod">
          <ac:chgData name="Michael Kuniega" userId="999f7fd1-0dc3-4cba-81fd-6a42a8d75a98" providerId="ADAL" clId="{A4526105-788C-4863-A297-ED1A0B14249D}" dt="2024-08-20T20:20:22.124" v="201" actId="1076"/>
          <ac:spMkLst>
            <pc:docMk/>
            <pc:sldMk cId="3906177943" sldId="357"/>
            <ac:spMk id="27" creationId="{EEF65EA8-32C8-5FE9-61AB-7BB358528C31}"/>
          </ac:spMkLst>
        </pc:spChg>
        <pc:spChg chg="del">
          <ac:chgData name="Michael Kuniega" userId="999f7fd1-0dc3-4cba-81fd-6a42a8d75a98" providerId="ADAL" clId="{A4526105-788C-4863-A297-ED1A0B14249D}" dt="2024-08-20T20:16:46.125" v="72" actId="478"/>
          <ac:spMkLst>
            <pc:docMk/>
            <pc:sldMk cId="3906177943" sldId="357"/>
            <ac:spMk id="28" creationId="{C9A4ED66-4AD0-A496-250A-DF58219E7B69}"/>
          </ac:spMkLst>
        </pc:spChg>
        <pc:spChg chg="del">
          <ac:chgData name="Michael Kuniega" userId="999f7fd1-0dc3-4cba-81fd-6a42a8d75a98" providerId="ADAL" clId="{A4526105-788C-4863-A297-ED1A0B14249D}" dt="2024-08-20T20:16:46.125" v="72" actId="478"/>
          <ac:spMkLst>
            <pc:docMk/>
            <pc:sldMk cId="3906177943" sldId="357"/>
            <ac:spMk id="29" creationId="{2DD5276C-683E-94F8-0135-23283AB6F0C7}"/>
          </ac:spMkLst>
        </pc:spChg>
        <pc:cxnChg chg="add mod ord">
          <ac:chgData name="Michael Kuniega" userId="999f7fd1-0dc3-4cba-81fd-6a42a8d75a98" providerId="ADAL" clId="{A4526105-788C-4863-A297-ED1A0B14249D}" dt="2024-08-20T20:24:29.710" v="256" actId="208"/>
          <ac:cxnSpMkLst>
            <pc:docMk/>
            <pc:sldMk cId="3906177943" sldId="357"/>
            <ac:cxnSpMk id="7" creationId="{CFA9A906-9B97-7835-8B5B-37B235A6567A}"/>
          </ac:cxnSpMkLst>
        </pc:cxnChg>
        <pc:cxnChg chg="del">
          <ac:chgData name="Michael Kuniega" userId="999f7fd1-0dc3-4cba-81fd-6a42a8d75a98" providerId="ADAL" clId="{A4526105-788C-4863-A297-ED1A0B14249D}" dt="2024-08-20T20:16:46.125" v="72" actId="478"/>
          <ac:cxnSpMkLst>
            <pc:docMk/>
            <pc:sldMk cId="3906177943" sldId="357"/>
            <ac:cxnSpMk id="9" creationId="{94513BC1-4DF6-D02F-EB79-06AE0310818E}"/>
          </ac:cxnSpMkLst>
        </pc:cxnChg>
        <pc:cxnChg chg="del">
          <ac:chgData name="Michael Kuniega" userId="999f7fd1-0dc3-4cba-81fd-6a42a8d75a98" providerId="ADAL" clId="{A4526105-788C-4863-A297-ED1A0B14249D}" dt="2024-08-20T20:16:46.125" v="72" actId="478"/>
          <ac:cxnSpMkLst>
            <pc:docMk/>
            <pc:sldMk cId="3906177943" sldId="357"/>
            <ac:cxnSpMk id="10" creationId="{2AC0452A-70A7-EF32-14CD-B42AC89C926B}"/>
          </ac:cxnSpMkLst>
        </pc:cxnChg>
        <pc:cxnChg chg="del">
          <ac:chgData name="Michael Kuniega" userId="999f7fd1-0dc3-4cba-81fd-6a42a8d75a98" providerId="ADAL" clId="{A4526105-788C-4863-A297-ED1A0B14249D}" dt="2024-08-20T20:16:48.673" v="73" actId="478"/>
          <ac:cxnSpMkLst>
            <pc:docMk/>
            <pc:sldMk cId="3906177943" sldId="357"/>
            <ac:cxnSpMk id="13" creationId="{59210CA9-7293-3F69-AF24-8347B0485626}"/>
          </ac:cxnSpMkLst>
        </pc:cxnChg>
        <pc:cxnChg chg="del">
          <ac:chgData name="Michael Kuniega" userId="999f7fd1-0dc3-4cba-81fd-6a42a8d75a98" providerId="ADAL" clId="{A4526105-788C-4863-A297-ED1A0B14249D}" dt="2024-08-20T20:16:46.125" v="72" actId="478"/>
          <ac:cxnSpMkLst>
            <pc:docMk/>
            <pc:sldMk cId="3906177943" sldId="357"/>
            <ac:cxnSpMk id="14" creationId="{372AE1F5-44FB-A935-1545-77C5B652B55A}"/>
          </ac:cxnSpMkLst>
        </pc:cxnChg>
        <pc:cxnChg chg="add mod">
          <ac:chgData name="Michael Kuniega" userId="999f7fd1-0dc3-4cba-81fd-6a42a8d75a98" providerId="ADAL" clId="{A4526105-788C-4863-A297-ED1A0B14249D}" dt="2024-08-20T20:23:51.355" v="246" actId="1035"/>
          <ac:cxnSpMkLst>
            <pc:docMk/>
            <pc:sldMk cId="3906177943" sldId="357"/>
            <ac:cxnSpMk id="22" creationId="{32AED648-AB6F-2BE8-687C-290002F53691}"/>
          </ac:cxnSpMkLst>
        </pc:cxnChg>
        <pc:cxnChg chg="add mod">
          <ac:chgData name="Michael Kuniega" userId="999f7fd1-0dc3-4cba-81fd-6a42a8d75a98" providerId="ADAL" clId="{A4526105-788C-4863-A297-ED1A0B14249D}" dt="2024-08-20T20:23:59.767" v="254" actId="1036"/>
          <ac:cxnSpMkLst>
            <pc:docMk/>
            <pc:sldMk cId="3906177943" sldId="357"/>
            <ac:cxnSpMk id="23" creationId="{2FE85AA7-AFAA-AB1A-99B3-BD0C6C60CABD}"/>
          </ac:cxnSpMkLst>
        </pc:cxnChg>
        <pc:cxnChg chg="add mod">
          <ac:chgData name="Michael Kuniega" userId="999f7fd1-0dc3-4cba-81fd-6a42a8d75a98" providerId="ADAL" clId="{A4526105-788C-4863-A297-ED1A0B14249D}" dt="2024-08-20T20:26:19.131" v="272" actId="14100"/>
          <ac:cxnSpMkLst>
            <pc:docMk/>
            <pc:sldMk cId="3906177943" sldId="357"/>
            <ac:cxnSpMk id="30" creationId="{74B3B42F-1FA0-10B0-6257-5FAE361D4FE6}"/>
          </ac:cxnSpMkLst>
        </pc:cxnChg>
        <pc:cxnChg chg="add mod">
          <ac:chgData name="Michael Kuniega" userId="999f7fd1-0dc3-4cba-81fd-6a42a8d75a98" providerId="ADAL" clId="{A4526105-788C-4863-A297-ED1A0B14249D}" dt="2024-08-20T20:25:59.343" v="269" actId="14100"/>
          <ac:cxnSpMkLst>
            <pc:docMk/>
            <pc:sldMk cId="3906177943" sldId="357"/>
            <ac:cxnSpMk id="31" creationId="{4BD7FA08-40ED-1850-9116-0636645C7B2C}"/>
          </ac:cxnSpMkLst>
        </pc:cxnChg>
        <pc:cxnChg chg="add mod">
          <ac:chgData name="Michael Kuniega" userId="999f7fd1-0dc3-4cba-81fd-6a42a8d75a98" providerId="ADAL" clId="{A4526105-788C-4863-A297-ED1A0B14249D}" dt="2024-08-20T20:25:54.892" v="268" actId="1582"/>
          <ac:cxnSpMkLst>
            <pc:docMk/>
            <pc:sldMk cId="3906177943" sldId="357"/>
            <ac:cxnSpMk id="34" creationId="{F985DDDB-9403-51AC-4FAA-A48925E136ED}"/>
          </ac:cxnSpMkLst>
        </pc:cxnChg>
        <pc:cxnChg chg="add mod">
          <ac:chgData name="Michael Kuniega" userId="999f7fd1-0dc3-4cba-81fd-6a42a8d75a98" providerId="ADAL" clId="{A4526105-788C-4863-A297-ED1A0B14249D}" dt="2024-08-20T20:26:14.831" v="271" actId="1076"/>
          <ac:cxnSpMkLst>
            <pc:docMk/>
            <pc:sldMk cId="3906177943" sldId="357"/>
            <ac:cxnSpMk id="36" creationId="{D2D9EF5C-E456-4E4E-FC3F-433743435E0A}"/>
          </ac:cxnSpMkLst>
        </pc:cxnChg>
      </pc:sldChg>
      <pc:sldChg chg="addSp delSp modSp mod">
        <pc:chgData name="Michael Kuniega" userId="999f7fd1-0dc3-4cba-81fd-6a42a8d75a98" providerId="ADAL" clId="{A4526105-788C-4863-A297-ED1A0B14249D}" dt="2024-08-20T20:32:08.122" v="334"/>
        <pc:sldMkLst>
          <pc:docMk/>
          <pc:sldMk cId="833714846" sldId="364"/>
        </pc:sldMkLst>
        <pc:spChg chg="mod">
          <ac:chgData name="Michael Kuniega" userId="999f7fd1-0dc3-4cba-81fd-6a42a8d75a98" providerId="ADAL" clId="{A4526105-788C-4863-A297-ED1A0B14249D}" dt="2024-08-20T20:29:36.635" v="314" actId="255"/>
          <ac:spMkLst>
            <pc:docMk/>
            <pc:sldMk cId="833714846" sldId="364"/>
            <ac:spMk id="2" creationId="{504BF761-D5BB-41C5-9096-329053460DA8}"/>
          </ac:spMkLst>
        </pc:spChg>
        <pc:spChg chg="del">
          <ac:chgData name="Michael Kuniega" userId="999f7fd1-0dc3-4cba-81fd-6a42a8d75a98" providerId="ADAL" clId="{A4526105-788C-4863-A297-ED1A0B14249D}" dt="2024-08-20T20:29:20.299" v="312" actId="478"/>
          <ac:spMkLst>
            <pc:docMk/>
            <pc:sldMk cId="833714846" sldId="364"/>
            <ac:spMk id="3" creationId="{633BA1BC-A18C-C1C6-6EF0-6B74AC1C0F55}"/>
          </ac:spMkLst>
        </pc:spChg>
        <pc:spChg chg="del">
          <ac:chgData name="Michael Kuniega" userId="999f7fd1-0dc3-4cba-81fd-6a42a8d75a98" providerId="ADAL" clId="{A4526105-788C-4863-A297-ED1A0B14249D}" dt="2024-08-20T20:29:20.299" v="312" actId="478"/>
          <ac:spMkLst>
            <pc:docMk/>
            <pc:sldMk cId="833714846" sldId="364"/>
            <ac:spMk id="8" creationId="{B571F192-F689-554A-5ED6-26541DCE6AD6}"/>
          </ac:spMkLst>
        </pc:spChg>
        <pc:spChg chg="del">
          <ac:chgData name="Michael Kuniega" userId="999f7fd1-0dc3-4cba-81fd-6a42a8d75a98" providerId="ADAL" clId="{A4526105-788C-4863-A297-ED1A0B14249D}" dt="2024-08-20T20:29:20.299" v="312" actId="478"/>
          <ac:spMkLst>
            <pc:docMk/>
            <pc:sldMk cId="833714846" sldId="364"/>
            <ac:spMk id="9" creationId="{A3590C02-5173-82B7-E243-0CE1A62690AD}"/>
          </ac:spMkLst>
        </pc:spChg>
        <pc:spChg chg="del">
          <ac:chgData name="Michael Kuniega" userId="999f7fd1-0dc3-4cba-81fd-6a42a8d75a98" providerId="ADAL" clId="{A4526105-788C-4863-A297-ED1A0B14249D}" dt="2024-08-20T20:29:20.299" v="312" actId="478"/>
          <ac:spMkLst>
            <pc:docMk/>
            <pc:sldMk cId="833714846" sldId="364"/>
            <ac:spMk id="10" creationId="{04033363-304B-709B-B6F0-2D3470DAFB7B}"/>
          </ac:spMkLst>
        </pc:spChg>
        <pc:spChg chg="del">
          <ac:chgData name="Michael Kuniega" userId="999f7fd1-0dc3-4cba-81fd-6a42a8d75a98" providerId="ADAL" clId="{A4526105-788C-4863-A297-ED1A0B14249D}" dt="2024-08-20T20:29:20.299" v="312" actId="478"/>
          <ac:spMkLst>
            <pc:docMk/>
            <pc:sldMk cId="833714846" sldId="364"/>
            <ac:spMk id="11" creationId="{AD71935B-D85B-E8D5-7EAD-AF963A1B548A}"/>
          </ac:spMkLst>
        </pc:spChg>
        <pc:spChg chg="del">
          <ac:chgData name="Michael Kuniega" userId="999f7fd1-0dc3-4cba-81fd-6a42a8d75a98" providerId="ADAL" clId="{A4526105-788C-4863-A297-ED1A0B14249D}" dt="2024-08-20T20:29:20.299" v="312" actId="478"/>
          <ac:spMkLst>
            <pc:docMk/>
            <pc:sldMk cId="833714846" sldId="364"/>
            <ac:spMk id="19" creationId="{E20F117A-7390-E6FD-6CFE-D7508743E476}"/>
          </ac:spMkLst>
        </pc:spChg>
        <pc:spChg chg="del">
          <ac:chgData name="Michael Kuniega" userId="999f7fd1-0dc3-4cba-81fd-6a42a8d75a98" providerId="ADAL" clId="{A4526105-788C-4863-A297-ED1A0B14249D}" dt="2024-08-20T20:29:20.299" v="312" actId="478"/>
          <ac:spMkLst>
            <pc:docMk/>
            <pc:sldMk cId="833714846" sldId="364"/>
            <ac:spMk id="20" creationId="{0A531B7D-DCFD-C9C7-BB66-C5C359967173}"/>
          </ac:spMkLst>
        </pc:spChg>
        <pc:spChg chg="del">
          <ac:chgData name="Michael Kuniega" userId="999f7fd1-0dc3-4cba-81fd-6a42a8d75a98" providerId="ADAL" clId="{A4526105-788C-4863-A297-ED1A0B14249D}" dt="2024-08-20T20:29:20.299" v="312" actId="478"/>
          <ac:spMkLst>
            <pc:docMk/>
            <pc:sldMk cId="833714846" sldId="364"/>
            <ac:spMk id="21" creationId="{172422E0-25D3-4FC8-E9C2-9CF4A273C0FB}"/>
          </ac:spMkLst>
        </pc:spChg>
        <pc:spChg chg="del">
          <ac:chgData name="Michael Kuniega" userId="999f7fd1-0dc3-4cba-81fd-6a42a8d75a98" providerId="ADAL" clId="{A4526105-788C-4863-A297-ED1A0B14249D}" dt="2024-08-20T20:29:20.299" v="312" actId="478"/>
          <ac:spMkLst>
            <pc:docMk/>
            <pc:sldMk cId="833714846" sldId="364"/>
            <ac:spMk id="30" creationId="{92CA9D04-8E38-FE53-09DB-094E9C25EFAA}"/>
          </ac:spMkLst>
        </pc:spChg>
        <pc:picChg chg="add mod">
          <ac:chgData name="Michael Kuniega" userId="999f7fd1-0dc3-4cba-81fd-6a42a8d75a98" providerId="ADAL" clId="{A4526105-788C-4863-A297-ED1A0B14249D}" dt="2024-08-20T20:30:00.404" v="318" actId="1582"/>
          <ac:picMkLst>
            <pc:docMk/>
            <pc:sldMk cId="833714846" sldId="364"/>
            <ac:picMk id="5" creationId="{00AD3F22-8E1F-35FF-E3FC-3BE818E98F7D}"/>
          </ac:picMkLst>
        </pc:picChg>
        <pc:picChg chg="add mod">
          <ac:chgData name="Michael Kuniega" userId="999f7fd1-0dc3-4cba-81fd-6a42a8d75a98" providerId="ADAL" clId="{A4526105-788C-4863-A297-ED1A0B14249D}" dt="2024-08-20T20:30:51.386" v="324" actId="1076"/>
          <ac:picMkLst>
            <pc:docMk/>
            <pc:sldMk cId="833714846" sldId="364"/>
            <ac:picMk id="6" creationId="{BF95466C-2439-43BB-6E41-FA4FED0ACD9C}"/>
          </ac:picMkLst>
        </pc:picChg>
        <pc:cxnChg chg="del">
          <ac:chgData name="Michael Kuniega" userId="999f7fd1-0dc3-4cba-81fd-6a42a8d75a98" providerId="ADAL" clId="{A4526105-788C-4863-A297-ED1A0B14249D}" dt="2024-08-20T20:29:20.299" v="312" actId="478"/>
          <ac:cxnSpMkLst>
            <pc:docMk/>
            <pc:sldMk cId="833714846" sldId="364"/>
            <ac:cxnSpMk id="4" creationId="{6EDC445F-FF0D-F893-3141-3A7095BE31A4}"/>
          </ac:cxnSpMkLst>
        </pc:cxnChg>
        <pc:cxnChg chg="del">
          <ac:chgData name="Michael Kuniega" userId="999f7fd1-0dc3-4cba-81fd-6a42a8d75a98" providerId="ADAL" clId="{A4526105-788C-4863-A297-ED1A0B14249D}" dt="2024-08-20T20:29:20.299" v="312" actId="478"/>
          <ac:cxnSpMkLst>
            <pc:docMk/>
            <pc:sldMk cId="833714846" sldId="364"/>
            <ac:cxnSpMk id="12" creationId="{2CA5FA9E-7B0C-0287-24D0-053E31B6C276}"/>
          </ac:cxnSpMkLst>
        </pc:cxnChg>
        <pc:cxnChg chg="del">
          <ac:chgData name="Michael Kuniega" userId="999f7fd1-0dc3-4cba-81fd-6a42a8d75a98" providerId="ADAL" clId="{A4526105-788C-4863-A297-ED1A0B14249D}" dt="2024-08-20T20:29:20.299" v="312" actId="478"/>
          <ac:cxnSpMkLst>
            <pc:docMk/>
            <pc:sldMk cId="833714846" sldId="364"/>
            <ac:cxnSpMk id="13" creationId="{8EFA8F7C-E10A-A0DA-E05A-9455F5EAAC76}"/>
          </ac:cxnSpMkLst>
        </pc:cxnChg>
        <pc:cxnChg chg="add mod">
          <ac:chgData name="Michael Kuniega" userId="999f7fd1-0dc3-4cba-81fd-6a42a8d75a98" providerId="ADAL" clId="{A4526105-788C-4863-A297-ED1A0B14249D}" dt="2024-08-20T20:31:15.768" v="327" actId="1076"/>
          <ac:cxnSpMkLst>
            <pc:docMk/>
            <pc:sldMk cId="833714846" sldId="364"/>
            <ac:cxnSpMk id="14" creationId="{213476B0-2D97-20F3-7178-9CDDC0AB8892}"/>
          </ac:cxnSpMkLst>
        </pc:cxnChg>
        <pc:cxnChg chg="add mod">
          <ac:chgData name="Michael Kuniega" userId="999f7fd1-0dc3-4cba-81fd-6a42a8d75a98" providerId="ADAL" clId="{A4526105-788C-4863-A297-ED1A0B14249D}" dt="2024-08-20T20:31:40.664" v="332" actId="14100"/>
          <ac:cxnSpMkLst>
            <pc:docMk/>
            <pc:sldMk cId="833714846" sldId="364"/>
            <ac:cxnSpMk id="15" creationId="{6A7DBDFF-E6B7-4E68-2108-38886989D8C7}"/>
          </ac:cxnSpMkLst>
        </pc:cxnChg>
        <pc:cxnChg chg="del">
          <ac:chgData name="Michael Kuniega" userId="999f7fd1-0dc3-4cba-81fd-6a42a8d75a98" providerId="ADAL" clId="{A4526105-788C-4863-A297-ED1A0B14249D}" dt="2024-08-20T20:29:20.299" v="312" actId="478"/>
          <ac:cxnSpMkLst>
            <pc:docMk/>
            <pc:sldMk cId="833714846" sldId="364"/>
            <ac:cxnSpMk id="22" creationId="{821ABD1B-7C50-1910-29F9-BA18A9440B24}"/>
          </ac:cxnSpMkLst>
        </pc:cxnChg>
        <pc:cxnChg chg="del">
          <ac:chgData name="Michael Kuniega" userId="999f7fd1-0dc3-4cba-81fd-6a42a8d75a98" providerId="ADAL" clId="{A4526105-788C-4863-A297-ED1A0B14249D}" dt="2024-08-20T20:29:20.299" v="312" actId="478"/>
          <ac:cxnSpMkLst>
            <pc:docMk/>
            <pc:sldMk cId="833714846" sldId="364"/>
            <ac:cxnSpMk id="23" creationId="{5D77A91B-B122-8832-81A6-ECA3BA15A22F}"/>
          </ac:cxnSpMkLst>
        </pc:cxnChg>
        <pc:cxnChg chg="del">
          <ac:chgData name="Michael Kuniega" userId="999f7fd1-0dc3-4cba-81fd-6a42a8d75a98" providerId="ADAL" clId="{A4526105-788C-4863-A297-ED1A0B14249D}" dt="2024-08-20T20:29:20.299" v="312" actId="478"/>
          <ac:cxnSpMkLst>
            <pc:docMk/>
            <pc:sldMk cId="833714846" sldId="364"/>
            <ac:cxnSpMk id="24" creationId="{C4A33F0E-7CBC-7D93-A8D7-A7877A808B0A}"/>
          </ac:cxnSpMkLst>
        </pc:cxnChg>
        <pc:cxnChg chg="add mod">
          <ac:chgData name="Michael Kuniega" userId="999f7fd1-0dc3-4cba-81fd-6a42a8d75a98" providerId="ADAL" clId="{A4526105-788C-4863-A297-ED1A0B14249D}" dt="2024-08-20T20:32:08.122" v="334"/>
          <ac:cxnSpMkLst>
            <pc:docMk/>
            <pc:sldMk cId="833714846" sldId="364"/>
            <ac:cxnSpMk id="25" creationId="{43FA058E-A5E7-2217-CE5C-F589AA9CFBD9}"/>
          </ac:cxnSpMkLst>
        </pc:cxnChg>
      </pc:sldChg>
      <pc:sldChg chg="del">
        <pc:chgData name="Michael Kuniega" userId="999f7fd1-0dc3-4cba-81fd-6a42a8d75a98" providerId="ADAL" clId="{A4526105-788C-4863-A297-ED1A0B14249D}" dt="2024-08-20T20:29:03.982" v="273" actId="47"/>
        <pc:sldMkLst>
          <pc:docMk/>
          <pc:sldMk cId="4077869447" sldId="385"/>
        </pc:sldMkLst>
      </pc:sldChg>
      <pc:sldChg chg="del">
        <pc:chgData name="Michael Kuniega" userId="999f7fd1-0dc3-4cba-81fd-6a42a8d75a98" providerId="ADAL" clId="{A4526105-788C-4863-A297-ED1A0B14249D}" dt="2024-08-20T20:29:04.454" v="274" actId="47"/>
        <pc:sldMkLst>
          <pc:docMk/>
          <pc:sldMk cId="3420448985" sldId="386"/>
        </pc:sldMkLst>
      </pc:sldChg>
      <pc:sldChg chg="del">
        <pc:chgData name="Michael Kuniega" userId="999f7fd1-0dc3-4cba-81fd-6a42a8d75a98" providerId="ADAL" clId="{A4526105-788C-4863-A297-ED1A0B14249D}" dt="2024-08-20T20:56:22.932" v="578" actId="47"/>
        <pc:sldMkLst>
          <pc:docMk/>
          <pc:sldMk cId="995527964" sldId="387"/>
        </pc:sldMkLst>
      </pc:sldChg>
      <pc:sldChg chg="addSp modSp del">
        <pc:chgData name="Michael Kuniega" userId="999f7fd1-0dc3-4cba-81fd-6a42a8d75a98" providerId="ADAL" clId="{A4526105-788C-4863-A297-ED1A0B14249D}" dt="2024-08-20T20:56:14.710" v="569" actId="47"/>
        <pc:sldMkLst>
          <pc:docMk/>
          <pc:sldMk cId="1110025941" sldId="388"/>
        </pc:sldMkLst>
        <pc:cxnChg chg="add mod">
          <ac:chgData name="Michael Kuniega" userId="999f7fd1-0dc3-4cba-81fd-6a42a8d75a98" providerId="ADAL" clId="{A4526105-788C-4863-A297-ED1A0B14249D}" dt="2024-08-20T20:32:05.217" v="333"/>
          <ac:cxnSpMkLst>
            <pc:docMk/>
            <pc:sldMk cId="1110025941" sldId="388"/>
            <ac:cxnSpMk id="5" creationId="{E2AAADFC-6A25-EE5E-B509-3B8434AD79D2}"/>
          </ac:cxnSpMkLst>
        </pc:cxnChg>
      </pc:sldChg>
      <pc:sldChg chg="del">
        <pc:chgData name="Michael Kuniega" userId="999f7fd1-0dc3-4cba-81fd-6a42a8d75a98" providerId="ADAL" clId="{A4526105-788C-4863-A297-ED1A0B14249D}" dt="2024-08-20T20:56:19.291" v="577" actId="47"/>
        <pc:sldMkLst>
          <pc:docMk/>
          <pc:sldMk cId="4177530621" sldId="389"/>
        </pc:sldMkLst>
      </pc:sldChg>
      <pc:sldChg chg="del">
        <pc:chgData name="Michael Kuniega" userId="999f7fd1-0dc3-4cba-81fd-6a42a8d75a98" providerId="ADAL" clId="{A4526105-788C-4863-A297-ED1A0B14249D}" dt="2024-08-20T20:56:18.850" v="576" actId="47"/>
        <pc:sldMkLst>
          <pc:docMk/>
          <pc:sldMk cId="1742002693" sldId="390"/>
        </pc:sldMkLst>
      </pc:sldChg>
      <pc:sldChg chg="del">
        <pc:chgData name="Michael Kuniega" userId="999f7fd1-0dc3-4cba-81fd-6a42a8d75a98" providerId="ADAL" clId="{A4526105-788C-4863-A297-ED1A0B14249D}" dt="2024-08-20T20:56:17.453" v="575" actId="47"/>
        <pc:sldMkLst>
          <pc:docMk/>
          <pc:sldMk cId="2763270574" sldId="391"/>
        </pc:sldMkLst>
      </pc:sldChg>
      <pc:sldChg chg="del">
        <pc:chgData name="Michael Kuniega" userId="999f7fd1-0dc3-4cba-81fd-6a42a8d75a98" providerId="ADAL" clId="{A4526105-788C-4863-A297-ED1A0B14249D}" dt="2024-08-20T20:56:16.184" v="570" actId="47"/>
        <pc:sldMkLst>
          <pc:docMk/>
          <pc:sldMk cId="1192390835" sldId="392"/>
        </pc:sldMkLst>
      </pc:sldChg>
      <pc:sldChg chg="del">
        <pc:chgData name="Michael Kuniega" userId="999f7fd1-0dc3-4cba-81fd-6a42a8d75a98" providerId="ADAL" clId="{A4526105-788C-4863-A297-ED1A0B14249D}" dt="2024-08-20T20:56:16.403" v="571" actId="47"/>
        <pc:sldMkLst>
          <pc:docMk/>
          <pc:sldMk cId="1526016141" sldId="393"/>
        </pc:sldMkLst>
      </pc:sldChg>
      <pc:sldChg chg="del">
        <pc:chgData name="Michael Kuniega" userId="999f7fd1-0dc3-4cba-81fd-6a42a8d75a98" providerId="ADAL" clId="{A4526105-788C-4863-A297-ED1A0B14249D}" dt="2024-08-20T20:56:17.234" v="574" actId="47"/>
        <pc:sldMkLst>
          <pc:docMk/>
          <pc:sldMk cId="4124538798" sldId="394"/>
        </pc:sldMkLst>
      </pc:sldChg>
      <pc:sldChg chg="del">
        <pc:chgData name="Michael Kuniega" userId="999f7fd1-0dc3-4cba-81fd-6a42a8d75a98" providerId="ADAL" clId="{A4526105-788C-4863-A297-ED1A0B14249D}" dt="2024-08-20T20:56:16.763" v="572" actId="47"/>
        <pc:sldMkLst>
          <pc:docMk/>
          <pc:sldMk cId="4149617617" sldId="395"/>
        </pc:sldMkLst>
      </pc:sldChg>
      <pc:sldChg chg="del">
        <pc:chgData name="Michael Kuniega" userId="999f7fd1-0dc3-4cba-81fd-6a42a8d75a98" providerId="ADAL" clId="{A4526105-788C-4863-A297-ED1A0B14249D}" dt="2024-08-20T20:56:17.014" v="573" actId="47"/>
        <pc:sldMkLst>
          <pc:docMk/>
          <pc:sldMk cId="2696255796" sldId="396"/>
        </pc:sldMkLst>
      </pc:sldChg>
      <pc:sldChg chg="addSp delSp modSp add mod">
        <pc:chgData name="Michael Kuniega" userId="999f7fd1-0dc3-4cba-81fd-6a42a8d75a98" providerId="ADAL" clId="{A4526105-788C-4863-A297-ED1A0B14249D}" dt="2024-08-20T20:48:35.557" v="355" actId="20577"/>
        <pc:sldMkLst>
          <pc:docMk/>
          <pc:sldMk cId="160148449" sldId="397"/>
        </pc:sldMkLst>
        <pc:spChg chg="mod">
          <ac:chgData name="Michael Kuniega" userId="999f7fd1-0dc3-4cba-81fd-6a42a8d75a98" providerId="ADAL" clId="{A4526105-788C-4863-A297-ED1A0B14249D}" dt="2024-08-20T20:48:35.557" v="355" actId="20577"/>
          <ac:spMkLst>
            <pc:docMk/>
            <pc:sldMk cId="160148449" sldId="397"/>
            <ac:spMk id="2" creationId="{504BF761-D5BB-41C5-9096-329053460DA8}"/>
          </ac:spMkLst>
        </pc:spChg>
        <pc:picChg chg="add mod">
          <ac:chgData name="Michael Kuniega" userId="999f7fd1-0dc3-4cba-81fd-6a42a8d75a98" providerId="ADAL" clId="{A4526105-788C-4863-A297-ED1A0B14249D}" dt="2024-08-20T20:38:12.093" v="353" actId="1076"/>
          <ac:picMkLst>
            <pc:docMk/>
            <pc:sldMk cId="160148449" sldId="397"/>
            <ac:picMk id="3" creationId="{8776CDD1-1792-7B57-F3EE-518BE7A8593E}"/>
          </ac:picMkLst>
        </pc:picChg>
        <pc:picChg chg="del">
          <ac:chgData name="Michael Kuniega" userId="999f7fd1-0dc3-4cba-81fd-6a42a8d75a98" providerId="ADAL" clId="{A4526105-788C-4863-A297-ED1A0B14249D}" dt="2024-08-20T20:37:51.264" v="345" actId="478"/>
          <ac:picMkLst>
            <pc:docMk/>
            <pc:sldMk cId="160148449" sldId="397"/>
            <ac:picMk id="5" creationId="{00AD3F22-8E1F-35FF-E3FC-3BE818E98F7D}"/>
          </ac:picMkLst>
        </pc:picChg>
        <pc:picChg chg="del">
          <ac:chgData name="Michael Kuniega" userId="999f7fd1-0dc3-4cba-81fd-6a42a8d75a98" providerId="ADAL" clId="{A4526105-788C-4863-A297-ED1A0B14249D}" dt="2024-08-20T20:37:52.702" v="346" actId="478"/>
          <ac:picMkLst>
            <pc:docMk/>
            <pc:sldMk cId="160148449" sldId="397"/>
            <ac:picMk id="6" creationId="{BF95466C-2439-43BB-6E41-FA4FED0ACD9C}"/>
          </ac:picMkLst>
        </pc:picChg>
        <pc:cxnChg chg="del">
          <ac:chgData name="Michael Kuniega" userId="999f7fd1-0dc3-4cba-81fd-6a42a8d75a98" providerId="ADAL" clId="{A4526105-788C-4863-A297-ED1A0B14249D}" dt="2024-08-20T20:37:54.234" v="347" actId="478"/>
          <ac:cxnSpMkLst>
            <pc:docMk/>
            <pc:sldMk cId="160148449" sldId="397"/>
            <ac:cxnSpMk id="15" creationId="{6A7DBDFF-E6B7-4E68-2108-38886989D8C7}"/>
          </ac:cxnSpMkLst>
        </pc:cxnChg>
      </pc:sldChg>
      <pc:sldChg chg="addSp delSp modSp add mod">
        <pc:chgData name="Michael Kuniega" userId="999f7fd1-0dc3-4cba-81fd-6a42a8d75a98" providerId="ADAL" clId="{A4526105-788C-4863-A297-ED1A0B14249D}" dt="2024-08-20T20:55:56.246" v="568" actId="1076"/>
        <pc:sldMkLst>
          <pc:docMk/>
          <pc:sldMk cId="636582889" sldId="398"/>
        </pc:sldMkLst>
        <pc:spChg chg="mod">
          <ac:chgData name="Michael Kuniega" userId="999f7fd1-0dc3-4cba-81fd-6a42a8d75a98" providerId="ADAL" clId="{A4526105-788C-4863-A297-ED1A0B14249D}" dt="2024-08-20T20:49:07.256" v="396" actId="20577"/>
          <ac:spMkLst>
            <pc:docMk/>
            <pc:sldMk cId="636582889" sldId="398"/>
            <ac:spMk id="2" creationId="{504BF761-D5BB-41C5-9096-329053460DA8}"/>
          </ac:spMkLst>
        </pc:spChg>
        <pc:spChg chg="add del mod">
          <ac:chgData name="Michael Kuniega" userId="999f7fd1-0dc3-4cba-81fd-6a42a8d75a98" providerId="ADAL" clId="{A4526105-788C-4863-A297-ED1A0B14249D}" dt="2024-08-20T20:55:17.337" v="565" actId="1035"/>
          <ac:spMkLst>
            <pc:docMk/>
            <pc:sldMk cId="636582889" sldId="398"/>
            <ac:spMk id="3" creationId="{26FD4548-0551-AE17-C06C-58601A38F028}"/>
          </ac:spMkLst>
        </pc:spChg>
        <pc:spChg chg="add del mod">
          <ac:chgData name="Michael Kuniega" userId="999f7fd1-0dc3-4cba-81fd-6a42a8d75a98" providerId="ADAL" clId="{A4526105-788C-4863-A297-ED1A0B14249D}" dt="2024-08-20T20:50:08.570" v="409" actId="478"/>
          <ac:spMkLst>
            <pc:docMk/>
            <pc:sldMk cId="636582889" sldId="398"/>
            <ac:spMk id="4" creationId="{F263790B-CBDC-BA44-A911-9D0C42B613F4}"/>
          </ac:spMkLst>
        </pc:spChg>
        <pc:spChg chg="add del mod">
          <ac:chgData name="Michael Kuniega" userId="999f7fd1-0dc3-4cba-81fd-6a42a8d75a98" providerId="ADAL" clId="{A4526105-788C-4863-A297-ED1A0B14249D}" dt="2024-08-20T20:55:17.337" v="565" actId="1035"/>
          <ac:spMkLst>
            <pc:docMk/>
            <pc:sldMk cId="636582889" sldId="398"/>
            <ac:spMk id="7" creationId="{4D28B5B6-C8EF-BD3C-041A-19016CE98DD3}"/>
          </ac:spMkLst>
        </pc:spChg>
        <pc:spChg chg="add mod">
          <ac:chgData name="Michael Kuniega" userId="999f7fd1-0dc3-4cba-81fd-6a42a8d75a98" providerId="ADAL" clId="{A4526105-788C-4863-A297-ED1A0B14249D}" dt="2024-08-20T20:55:56.246" v="568" actId="1076"/>
          <ac:spMkLst>
            <pc:docMk/>
            <pc:sldMk cId="636582889" sldId="398"/>
            <ac:spMk id="25" creationId="{ED33D49A-91C6-C570-50A0-BEA999DDC2D3}"/>
          </ac:spMkLst>
        </pc:spChg>
        <pc:spChg chg="add mod">
          <ac:chgData name="Michael Kuniega" userId="999f7fd1-0dc3-4cba-81fd-6a42a8d75a98" providerId="ADAL" clId="{A4526105-788C-4863-A297-ED1A0B14249D}" dt="2024-08-20T20:55:33.894" v="566" actId="1076"/>
          <ac:spMkLst>
            <pc:docMk/>
            <pc:sldMk cId="636582889" sldId="398"/>
            <ac:spMk id="29" creationId="{42ABEAE9-866D-95E6-F9DD-8857FF801E31}"/>
          </ac:spMkLst>
        </pc:spChg>
        <pc:spChg chg="add mod">
          <ac:chgData name="Michael Kuniega" userId="999f7fd1-0dc3-4cba-81fd-6a42a8d75a98" providerId="ADAL" clId="{A4526105-788C-4863-A297-ED1A0B14249D}" dt="2024-08-20T20:55:33.894" v="566" actId="1076"/>
          <ac:spMkLst>
            <pc:docMk/>
            <pc:sldMk cId="636582889" sldId="398"/>
            <ac:spMk id="30" creationId="{17CBFC7E-715F-FB84-07DC-98F5FF1A9E43}"/>
          </ac:spMkLst>
        </pc:spChg>
        <pc:spChg chg="add mod">
          <ac:chgData name="Michael Kuniega" userId="999f7fd1-0dc3-4cba-81fd-6a42a8d75a98" providerId="ADAL" clId="{A4526105-788C-4863-A297-ED1A0B14249D}" dt="2024-08-20T20:55:33.894" v="566" actId="1076"/>
          <ac:spMkLst>
            <pc:docMk/>
            <pc:sldMk cId="636582889" sldId="398"/>
            <ac:spMk id="34" creationId="{EF9BE65D-7268-5B0B-983A-390171531AF0}"/>
          </ac:spMkLst>
        </pc:spChg>
        <pc:spChg chg="add mod">
          <ac:chgData name="Michael Kuniega" userId="999f7fd1-0dc3-4cba-81fd-6a42a8d75a98" providerId="ADAL" clId="{A4526105-788C-4863-A297-ED1A0B14249D}" dt="2024-08-20T20:55:49.079" v="567" actId="1076"/>
          <ac:spMkLst>
            <pc:docMk/>
            <pc:sldMk cId="636582889" sldId="398"/>
            <ac:spMk id="35" creationId="{AFCD06E1-88B3-BF8B-57B1-4E74051D6B80}"/>
          </ac:spMkLst>
        </pc:spChg>
        <pc:picChg chg="del">
          <ac:chgData name="Michael Kuniega" userId="999f7fd1-0dc3-4cba-81fd-6a42a8d75a98" providerId="ADAL" clId="{A4526105-788C-4863-A297-ED1A0B14249D}" dt="2024-08-20T20:49:10.576" v="397" actId="478"/>
          <ac:picMkLst>
            <pc:docMk/>
            <pc:sldMk cId="636582889" sldId="398"/>
            <ac:picMk id="5" creationId="{00AD3F22-8E1F-35FF-E3FC-3BE818E98F7D}"/>
          </ac:picMkLst>
        </pc:picChg>
        <pc:picChg chg="del">
          <ac:chgData name="Michael Kuniega" userId="999f7fd1-0dc3-4cba-81fd-6a42a8d75a98" providerId="ADAL" clId="{A4526105-788C-4863-A297-ED1A0B14249D}" dt="2024-08-20T20:49:12.538" v="398" actId="478"/>
          <ac:picMkLst>
            <pc:docMk/>
            <pc:sldMk cId="636582889" sldId="398"/>
            <ac:picMk id="6" creationId="{BF95466C-2439-43BB-6E41-FA4FED0ACD9C}"/>
          </ac:picMkLst>
        </pc:picChg>
        <pc:cxnChg chg="add del mod">
          <ac:chgData name="Michael Kuniega" userId="999f7fd1-0dc3-4cba-81fd-6a42a8d75a98" providerId="ADAL" clId="{A4526105-788C-4863-A297-ED1A0B14249D}" dt="2024-08-20T20:55:17.337" v="565" actId="1035"/>
          <ac:cxnSpMkLst>
            <pc:docMk/>
            <pc:sldMk cId="636582889" sldId="398"/>
            <ac:cxnSpMk id="8" creationId="{F38027A9-282A-4CB7-1C6B-A740E3C8B303}"/>
          </ac:cxnSpMkLst>
        </pc:cxnChg>
        <pc:cxnChg chg="add del mod">
          <ac:chgData name="Michael Kuniega" userId="999f7fd1-0dc3-4cba-81fd-6a42a8d75a98" providerId="ADAL" clId="{A4526105-788C-4863-A297-ED1A0B14249D}" dt="2024-08-20T20:55:17.337" v="565" actId="1035"/>
          <ac:cxnSpMkLst>
            <pc:docMk/>
            <pc:sldMk cId="636582889" sldId="398"/>
            <ac:cxnSpMk id="9" creationId="{61BA378E-BA64-0A02-93C3-6AE0168DCE7C}"/>
          </ac:cxnSpMkLst>
        </pc:cxnChg>
        <pc:cxnChg chg="add del mod">
          <ac:chgData name="Michael Kuniega" userId="999f7fd1-0dc3-4cba-81fd-6a42a8d75a98" providerId="ADAL" clId="{A4526105-788C-4863-A297-ED1A0B14249D}" dt="2024-08-20T20:55:17.337" v="565" actId="1035"/>
          <ac:cxnSpMkLst>
            <pc:docMk/>
            <pc:sldMk cId="636582889" sldId="398"/>
            <ac:cxnSpMk id="10" creationId="{57B95CC2-D1CC-D7CA-AF56-507754C27204}"/>
          </ac:cxnSpMkLst>
        </pc:cxnChg>
        <pc:cxnChg chg="add del mod">
          <ac:chgData name="Michael Kuniega" userId="999f7fd1-0dc3-4cba-81fd-6a42a8d75a98" providerId="ADAL" clId="{A4526105-788C-4863-A297-ED1A0B14249D}" dt="2024-08-20T20:49:49.813" v="407" actId="478"/>
          <ac:cxnSpMkLst>
            <pc:docMk/>
            <pc:sldMk cId="636582889" sldId="398"/>
            <ac:cxnSpMk id="11" creationId="{EF459EEC-985E-9FE8-94FC-66740BBB52B9}"/>
          </ac:cxnSpMkLst>
        </pc:cxnChg>
        <pc:cxnChg chg="add del mod">
          <ac:chgData name="Michael Kuniega" userId="999f7fd1-0dc3-4cba-81fd-6a42a8d75a98" providerId="ADAL" clId="{A4526105-788C-4863-A297-ED1A0B14249D}" dt="2024-08-20T20:49:45.793" v="406" actId="478"/>
          <ac:cxnSpMkLst>
            <pc:docMk/>
            <pc:sldMk cId="636582889" sldId="398"/>
            <ac:cxnSpMk id="12" creationId="{B9105CCF-BCEC-E575-A500-D1BC4A6F46F6}"/>
          </ac:cxnSpMkLst>
        </pc:cxnChg>
        <pc:cxnChg chg="add del mod">
          <ac:chgData name="Michael Kuniega" userId="999f7fd1-0dc3-4cba-81fd-6a42a8d75a98" providerId="ADAL" clId="{A4526105-788C-4863-A297-ED1A0B14249D}" dt="2024-08-20T20:49:43.395" v="405" actId="478"/>
          <ac:cxnSpMkLst>
            <pc:docMk/>
            <pc:sldMk cId="636582889" sldId="398"/>
            <ac:cxnSpMk id="13" creationId="{72E8EC0C-6509-DB2F-154E-430DFD0B5D9A}"/>
          </ac:cxnSpMkLst>
        </pc:cxnChg>
        <pc:cxnChg chg="mod">
          <ac:chgData name="Michael Kuniega" userId="999f7fd1-0dc3-4cba-81fd-6a42a8d75a98" providerId="ADAL" clId="{A4526105-788C-4863-A297-ED1A0B14249D}" dt="2024-08-20T20:54:59.267" v="557" actId="1076"/>
          <ac:cxnSpMkLst>
            <pc:docMk/>
            <pc:sldMk cId="636582889" sldId="398"/>
            <ac:cxnSpMk id="14" creationId="{213476B0-2D97-20F3-7178-9CDDC0AB8892}"/>
          </ac:cxnSpMkLst>
        </pc:cxnChg>
        <pc:cxnChg chg="mod">
          <ac:chgData name="Michael Kuniega" userId="999f7fd1-0dc3-4cba-81fd-6a42a8d75a98" providerId="ADAL" clId="{A4526105-788C-4863-A297-ED1A0B14249D}" dt="2024-08-20T20:55:02.580" v="558" actId="14100"/>
          <ac:cxnSpMkLst>
            <pc:docMk/>
            <pc:sldMk cId="636582889" sldId="398"/>
            <ac:cxnSpMk id="15" creationId="{6A7DBDFF-E6B7-4E68-2108-38886989D8C7}"/>
          </ac:cxnSpMkLst>
        </pc:cxnChg>
        <pc:cxnChg chg="add del mod">
          <ac:chgData name="Michael Kuniega" userId="999f7fd1-0dc3-4cba-81fd-6a42a8d75a98" providerId="ADAL" clId="{A4526105-788C-4863-A297-ED1A0B14249D}" dt="2024-08-20T20:49:49.813" v="407" actId="478"/>
          <ac:cxnSpMkLst>
            <pc:docMk/>
            <pc:sldMk cId="636582889" sldId="398"/>
            <ac:cxnSpMk id="16" creationId="{78D655D4-509A-928B-E431-03242859A477}"/>
          </ac:cxnSpMkLst>
        </pc:cxnChg>
        <pc:cxnChg chg="add mod">
          <ac:chgData name="Michael Kuniega" userId="999f7fd1-0dc3-4cba-81fd-6a42a8d75a98" providerId="ADAL" clId="{A4526105-788C-4863-A297-ED1A0B14249D}" dt="2024-08-20T20:55:33.894" v="566" actId="1076"/>
          <ac:cxnSpMkLst>
            <pc:docMk/>
            <pc:sldMk cId="636582889" sldId="398"/>
            <ac:cxnSpMk id="31" creationId="{55683E4E-7012-AE25-DC02-F5F8B194E7DB}"/>
          </ac:cxnSpMkLst>
        </pc:cxnChg>
        <pc:cxnChg chg="add mod">
          <ac:chgData name="Michael Kuniega" userId="999f7fd1-0dc3-4cba-81fd-6a42a8d75a98" providerId="ADAL" clId="{A4526105-788C-4863-A297-ED1A0B14249D}" dt="2024-08-20T20:55:33.894" v="566" actId="1076"/>
          <ac:cxnSpMkLst>
            <pc:docMk/>
            <pc:sldMk cId="636582889" sldId="398"/>
            <ac:cxnSpMk id="32" creationId="{43FEB3ED-321C-69A0-33E5-B22D4AE37054}"/>
          </ac:cxnSpMkLst>
        </pc:cxnChg>
        <pc:cxnChg chg="add mod">
          <ac:chgData name="Michael Kuniega" userId="999f7fd1-0dc3-4cba-81fd-6a42a8d75a98" providerId="ADAL" clId="{A4526105-788C-4863-A297-ED1A0B14249D}" dt="2024-08-20T20:55:33.894" v="566" actId="1076"/>
          <ac:cxnSpMkLst>
            <pc:docMk/>
            <pc:sldMk cId="636582889" sldId="398"/>
            <ac:cxnSpMk id="33" creationId="{4894088C-5A57-D5D9-683E-264F2E7D7683}"/>
          </ac:cxnSpMkLst>
        </pc:cxnChg>
      </pc:sldChg>
      <pc:sldChg chg="addSp delSp modSp add mod">
        <pc:chgData name="Michael Kuniega" userId="999f7fd1-0dc3-4cba-81fd-6a42a8d75a98" providerId="ADAL" clId="{A4526105-788C-4863-A297-ED1A0B14249D}" dt="2024-08-20T21:07:25.157" v="847" actId="1076"/>
        <pc:sldMkLst>
          <pc:docMk/>
          <pc:sldMk cId="3567551110" sldId="399"/>
        </pc:sldMkLst>
        <pc:spChg chg="mod">
          <ac:chgData name="Michael Kuniega" userId="999f7fd1-0dc3-4cba-81fd-6a42a8d75a98" providerId="ADAL" clId="{A4526105-788C-4863-A297-ED1A0B14249D}" dt="2024-08-20T20:57:38.480" v="665" actId="20577"/>
          <ac:spMkLst>
            <pc:docMk/>
            <pc:sldMk cId="3567551110" sldId="399"/>
            <ac:spMk id="2" creationId="{504BF761-D5BB-41C5-9096-329053460DA8}"/>
          </ac:spMkLst>
        </pc:spChg>
        <pc:spChg chg="del">
          <ac:chgData name="Michael Kuniega" userId="999f7fd1-0dc3-4cba-81fd-6a42a8d75a98" providerId="ADAL" clId="{A4526105-788C-4863-A297-ED1A0B14249D}" dt="2024-08-20T20:58:04.650" v="674" actId="478"/>
          <ac:spMkLst>
            <pc:docMk/>
            <pc:sldMk cId="3567551110" sldId="399"/>
            <ac:spMk id="3" creationId="{3F2D1011-4306-4911-4847-A52385948270}"/>
          </ac:spMkLst>
        </pc:spChg>
        <pc:spChg chg="add mod ord">
          <ac:chgData name="Michael Kuniega" userId="999f7fd1-0dc3-4cba-81fd-6a42a8d75a98" providerId="ADAL" clId="{A4526105-788C-4863-A297-ED1A0B14249D}" dt="2024-08-20T21:05:31.544" v="793" actId="14100"/>
          <ac:spMkLst>
            <pc:docMk/>
            <pc:sldMk cId="3567551110" sldId="399"/>
            <ac:spMk id="4" creationId="{E56A4126-3019-7B18-A342-BACB69808ACF}"/>
          </ac:spMkLst>
        </pc:spChg>
        <pc:spChg chg="mod">
          <ac:chgData name="Michael Kuniega" userId="999f7fd1-0dc3-4cba-81fd-6a42a8d75a98" providerId="ADAL" clId="{A4526105-788C-4863-A297-ED1A0B14249D}" dt="2024-08-20T21:07:25.157" v="847" actId="1076"/>
          <ac:spMkLst>
            <pc:docMk/>
            <pc:sldMk cId="3567551110" sldId="399"/>
            <ac:spMk id="5" creationId="{67E08215-BE8F-2DE8-B6E0-CACF040DC032}"/>
          </ac:spMkLst>
        </pc:spChg>
        <pc:spChg chg="mod">
          <ac:chgData name="Michael Kuniega" userId="999f7fd1-0dc3-4cba-81fd-6a42a8d75a98" providerId="ADAL" clId="{A4526105-788C-4863-A297-ED1A0B14249D}" dt="2024-08-20T21:07:00.492" v="843" actId="1038"/>
          <ac:spMkLst>
            <pc:docMk/>
            <pc:sldMk cId="3567551110" sldId="399"/>
            <ac:spMk id="26" creationId="{1D0B48CE-9E77-0456-B575-8A8293526F3F}"/>
          </ac:spMkLst>
        </pc:spChg>
        <pc:cxnChg chg="mod">
          <ac:chgData name="Michael Kuniega" userId="999f7fd1-0dc3-4cba-81fd-6a42a8d75a98" providerId="ADAL" clId="{A4526105-788C-4863-A297-ED1A0B14249D}" dt="2024-08-20T21:05:21.404" v="792" actId="1037"/>
          <ac:cxnSpMkLst>
            <pc:docMk/>
            <pc:sldMk cId="3567551110" sldId="399"/>
            <ac:cxnSpMk id="7" creationId="{CFA9A906-9B97-7835-8B5B-37B235A6567A}"/>
          </ac:cxnSpMkLst>
        </pc:cxnChg>
        <pc:cxnChg chg="mod">
          <ac:chgData name="Michael Kuniega" userId="999f7fd1-0dc3-4cba-81fd-6a42a8d75a98" providerId="ADAL" clId="{A4526105-788C-4863-A297-ED1A0B14249D}" dt="2024-08-20T21:05:59.320" v="807" actId="1037"/>
          <ac:cxnSpMkLst>
            <pc:docMk/>
            <pc:sldMk cId="3567551110" sldId="399"/>
            <ac:cxnSpMk id="22" creationId="{32AED648-AB6F-2BE8-687C-290002F53691}"/>
          </ac:cxnSpMkLst>
        </pc:cxnChg>
        <pc:cxnChg chg="mod">
          <ac:chgData name="Michael Kuniega" userId="999f7fd1-0dc3-4cba-81fd-6a42a8d75a98" providerId="ADAL" clId="{A4526105-788C-4863-A297-ED1A0B14249D}" dt="2024-08-20T21:06:07.393" v="821" actId="1036"/>
          <ac:cxnSpMkLst>
            <pc:docMk/>
            <pc:sldMk cId="3567551110" sldId="399"/>
            <ac:cxnSpMk id="23" creationId="{2FE85AA7-AFAA-AB1A-99B3-BD0C6C60CABD}"/>
          </ac:cxnSpMkLst>
        </pc:cxnChg>
        <pc:cxnChg chg="mod">
          <ac:chgData name="Michael Kuniega" userId="999f7fd1-0dc3-4cba-81fd-6a42a8d75a98" providerId="ADAL" clId="{A4526105-788C-4863-A297-ED1A0B14249D}" dt="2024-08-20T21:07:17.356" v="846" actId="14100"/>
          <ac:cxnSpMkLst>
            <pc:docMk/>
            <pc:sldMk cId="3567551110" sldId="399"/>
            <ac:cxnSpMk id="30" creationId="{74B3B42F-1FA0-10B0-6257-5FAE361D4FE6}"/>
          </ac:cxnSpMkLst>
        </pc:cxnChg>
        <pc:cxnChg chg="mod">
          <ac:chgData name="Michael Kuniega" userId="999f7fd1-0dc3-4cba-81fd-6a42a8d75a98" providerId="ADAL" clId="{A4526105-788C-4863-A297-ED1A0B14249D}" dt="2024-08-20T21:06:29.869" v="828" actId="14100"/>
          <ac:cxnSpMkLst>
            <pc:docMk/>
            <pc:sldMk cId="3567551110" sldId="399"/>
            <ac:cxnSpMk id="31" creationId="{4BD7FA08-40ED-1850-9116-0636645C7B2C}"/>
          </ac:cxnSpMkLst>
        </pc:cxnChg>
        <pc:cxnChg chg="mod">
          <ac:chgData name="Michael Kuniega" userId="999f7fd1-0dc3-4cba-81fd-6a42a8d75a98" providerId="ADAL" clId="{A4526105-788C-4863-A297-ED1A0B14249D}" dt="2024-08-20T21:06:20.298" v="822" actId="1076"/>
          <ac:cxnSpMkLst>
            <pc:docMk/>
            <pc:sldMk cId="3567551110" sldId="399"/>
            <ac:cxnSpMk id="34" creationId="{F985DDDB-9403-51AC-4FAA-A48925E136ED}"/>
          </ac:cxnSpMkLst>
        </pc:cxnChg>
        <pc:cxnChg chg="mod">
          <ac:chgData name="Michael Kuniega" userId="999f7fd1-0dc3-4cba-81fd-6a42a8d75a98" providerId="ADAL" clId="{A4526105-788C-4863-A297-ED1A0B14249D}" dt="2024-08-20T21:07:13.400" v="845" actId="1076"/>
          <ac:cxnSpMkLst>
            <pc:docMk/>
            <pc:sldMk cId="3567551110" sldId="399"/>
            <ac:cxnSpMk id="36" creationId="{D2D9EF5C-E456-4E4E-FC3F-433743435E0A}"/>
          </ac:cxnSpMkLst>
        </pc:cxnChg>
      </pc:sldChg>
      <pc:sldChg chg="addSp delSp modSp add mod">
        <pc:chgData name="Michael Kuniega" userId="999f7fd1-0dc3-4cba-81fd-6a42a8d75a98" providerId="ADAL" clId="{A4526105-788C-4863-A297-ED1A0B14249D}" dt="2024-08-20T21:13:09.945" v="874" actId="1076"/>
        <pc:sldMkLst>
          <pc:docMk/>
          <pc:sldMk cId="207200833" sldId="400"/>
        </pc:sldMkLst>
        <pc:spChg chg="mod">
          <ac:chgData name="Michael Kuniega" userId="999f7fd1-0dc3-4cba-81fd-6a42a8d75a98" providerId="ADAL" clId="{A4526105-788C-4863-A297-ED1A0B14249D}" dt="2024-08-20T21:11:53.914" v="858" actId="20577"/>
          <ac:spMkLst>
            <pc:docMk/>
            <pc:sldMk cId="207200833" sldId="400"/>
            <ac:spMk id="2" creationId="{504BF761-D5BB-41C5-9096-329053460DA8}"/>
          </ac:spMkLst>
        </pc:spChg>
        <pc:picChg chg="add mod">
          <ac:chgData name="Michael Kuniega" userId="999f7fd1-0dc3-4cba-81fd-6a42a8d75a98" providerId="ADAL" clId="{A4526105-788C-4863-A297-ED1A0B14249D}" dt="2024-08-20T21:13:09.945" v="874" actId="1076"/>
          <ac:picMkLst>
            <pc:docMk/>
            <pc:sldMk cId="207200833" sldId="400"/>
            <ac:picMk id="3" creationId="{8FDF46E5-6AC0-7178-2CF1-686B67F1580F}"/>
          </ac:picMkLst>
        </pc:picChg>
        <pc:picChg chg="add mod">
          <ac:chgData name="Michael Kuniega" userId="999f7fd1-0dc3-4cba-81fd-6a42a8d75a98" providerId="ADAL" clId="{A4526105-788C-4863-A297-ED1A0B14249D}" dt="2024-08-20T21:13:01.725" v="873" actId="1076"/>
          <ac:picMkLst>
            <pc:docMk/>
            <pc:sldMk cId="207200833" sldId="400"/>
            <ac:picMk id="4" creationId="{3D6AB951-1F45-EE71-E4C7-60BDDDAC68FF}"/>
          </ac:picMkLst>
        </pc:picChg>
        <pc:picChg chg="del">
          <ac:chgData name="Michael Kuniega" userId="999f7fd1-0dc3-4cba-81fd-6a42a8d75a98" providerId="ADAL" clId="{A4526105-788C-4863-A297-ED1A0B14249D}" dt="2024-08-20T21:11:56.954" v="859" actId="478"/>
          <ac:picMkLst>
            <pc:docMk/>
            <pc:sldMk cId="207200833" sldId="400"/>
            <ac:picMk id="5" creationId="{00AD3F22-8E1F-35FF-E3FC-3BE818E98F7D}"/>
          </ac:picMkLst>
        </pc:picChg>
        <pc:picChg chg="del">
          <ac:chgData name="Michael Kuniega" userId="999f7fd1-0dc3-4cba-81fd-6a42a8d75a98" providerId="ADAL" clId="{A4526105-788C-4863-A297-ED1A0B14249D}" dt="2024-08-20T21:11:58.214" v="860" actId="478"/>
          <ac:picMkLst>
            <pc:docMk/>
            <pc:sldMk cId="207200833" sldId="400"/>
            <ac:picMk id="6" creationId="{BF95466C-2439-43BB-6E41-FA4FED0ACD9C}"/>
          </ac:picMkLst>
        </pc:picChg>
        <pc:picChg chg="add del mod">
          <ac:chgData name="Michael Kuniega" userId="999f7fd1-0dc3-4cba-81fd-6a42a8d75a98" providerId="ADAL" clId="{A4526105-788C-4863-A297-ED1A0B14249D}" dt="2024-08-20T21:12:16.588" v="864" actId="478"/>
          <ac:picMkLst>
            <pc:docMk/>
            <pc:sldMk cId="207200833" sldId="400"/>
            <ac:picMk id="7" creationId="{591D1F40-B190-804C-40F3-E97C15D8AEDB}"/>
          </ac:picMkLst>
        </pc:picChg>
      </pc:sldChg>
      <pc:sldChg chg="addSp delSp modSp add mod">
        <pc:chgData name="Michael Kuniega" userId="999f7fd1-0dc3-4cba-81fd-6a42a8d75a98" providerId="ADAL" clId="{A4526105-788C-4863-A297-ED1A0B14249D}" dt="2024-08-20T21:15:20.880" v="892" actId="20577"/>
        <pc:sldMkLst>
          <pc:docMk/>
          <pc:sldMk cId="3467482731" sldId="401"/>
        </pc:sldMkLst>
        <pc:spChg chg="mod">
          <ac:chgData name="Michael Kuniega" userId="999f7fd1-0dc3-4cba-81fd-6a42a8d75a98" providerId="ADAL" clId="{A4526105-788C-4863-A297-ED1A0B14249D}" dt="2024-08-20T21:13:38.165" v="877" actId="20577"/>
          <ac:spMkLst>
            <pc:docMk/>
            <pc:sldMk cId="3467482731" sldId="401"/>
            <ac:spMk id="2" creationId="{504BF761-D5BB-41C5-9096-329053460DA8}"/>
          </ac:spMkLst>
        </pc:spChg>
        <pc:spChg chg="del">
          <ac:chgData name="Michael Kuniega" userId="999f7fd1-0dc3-4cba-81fd-6a42a8d75a98" providerId="ADAL" clId="{A4526105-788C-4863-A297-ED1A0B14249D}" dt="2024-08-20T21:13:48.099" v="878" actId="478"/>
          <ac:spMkLst>
            <pc:docMk/>
            <pc:sldMk cId="3467482731" sldId="401"/>
            <ac:spMk id="3" creationId="{26FD4548-0551-AE17-C06C-58601A38F028}"/>
          </ac:spMkLst>
        </pc:spChg>
        <pc:spChg chg="add mod">
          <ac:chgData name="Michael Kuniega" userId="999f7fd1-0dc3-4cba-81fd-6a42a8d75a98" providerId="ADAL" clId="{A4526105-788C-4863-A297-ED1A0B14249D}" dt="2024-08-20T21:14:01.448" v="880" actId="1076"/>
          <ac:spMkLst>
            <pc:docMk/>
            <pc:sldMk cId="3467482731" sldId="401"/>
            <ac:spMk id="4" creationId="{4593127B-FD66-F2BC-F13B-08E437ECE662}"/>
          </ac:spMkLst>
        </pc:spChg>
        <pc:spChg chg="add mod">
          <ac:chgData name="Michael Kuniega" userId="999f7fd1-0dc3-4cba-81fd-6a42a8d75a98" providerId="ADAL" clId="{A4526105-788C-4863-A297-ED1A0B14249D}" dt="2024-08-20T21:14:01.448" v="880" actId="1076"/>
          <ac:spMkLst>
            <pc:docMk/>
            <pc:sldMk cId="3467482731" sldId="401"/>
            <ac:spMk id="5" creationId="{C417C139-4BFE-C590-7F66-5D60E985F4AE}"/>
          </ac:spMkLst>
        </pc:spChg>
        <pc:spChg chg="add mod">
          <ac:chgData name="Michael Kuniega" userId="999f7fd1-0dc3-4cba-81fd-6a42a8d75a98" providerId="ADAL" clId="{A4526105-788C-4863-A297-ED1A0B14249D}" dt="2024-08-20T21:14:08.390" v="881" actId="20577"/>
          <ac:spMkLst>
            <pc:docMk/>
            <pc:sldMk cId="3467482731" sldId="401"/>
            <ac:spMk id="6" creationId="{DD5A1599-CF8F-35ED-8E9F-557BB9EB3D52}"/>
          </ac:spMkLst>
        </pc:spChg>
        <pc:spChg chg="del">
          <ac:chgData name="Michael Kuniega" userId="999f7fd1-0dc3-4cba-81fd-6a42a8d75a98" providerId="ADAL" clId="{A4526105-788C-4863-A297-ED1A0B14249D}" dt="2024-08-20T21:13:48.099" v="878" actId="478"/>
          <ac:spMkLst>
            <pc:docMk/>
            <pc:sldMk cId="3467482731" sldId="401"/>
            <ac:spMk id="7" creationId="{4D28B5B6-C8EF-BD3C-041A-19016CE98DD3}"/>
          </ac:spMkLst>
        </pc:spChg>
        <pc:spChg chg="add mod">
          <ac:chgData name="Michael Kuniega" userId="999f7fd1-0dc3-4cba-81fd-6a42a8d75a98" providerId="ADAL" clId="{A4526105-788C-4863-A297-ED1A0B14249D}" dt="2024-08-20T21:14:20.553" v="885" actId="20577"/>
          <ac:spMkLst>
            <pc:docMk/>
            <pc:sldMk cId="3467482731" sldId="401"/>
            <ac:spMk id="20" creationId="{689E34C4-A527-09F5-91A4-537A83385883}"/>
          </ac:spMkLst>
        </pc:spChg>
        <pc:spChg chg="add mod">
          <ac:chgData name="Michael Kuniega" userId="999f7fd1-0dc3-4cba-81fd-6a42a8d75a98" providerId="ADAL" clId="{A4526105-788C-4863-A297-ED1A0B14249D}" dt="2024-08-20T21:15:02.980" v="888" actId="1076"/>
          <ac:spMkLst>
            <pc:docMk/>
            <pc:sldMk cId="3467482731" sldId="401"/>
            <ac:spMk id="21" creationId="{47F806C7-9A19-DDED-A2C5-8A7B55D7068D}"/>
          </ac:spMkLst>
        </pc:spChg>
        <pc:spChg chg="add mod">
          <ac:chgData name="Michael Kuniega" userId="999f7fd1-0dc3-4cba-81fd-6a42a8d75a98" providerId="ADAL" clId="{A4526105-788C-4863-A297-ED1A0B14249D}" dt="2024-08-20T21:15:11.944" v="890" actId="20577"/>
          <ac:spMkLst>
            <pc:docMk/>
            <pc:sldMk cId="3467482731" sldId="401"/>
            <ac:spMk id="22" creationId="{5E216B9E-3F07-765C-22CB-06C0DE5ABF21}"/>
          </ac:spMkLst>
        </pc:spChg>
        <pc:spChg chg="add mod">
          <ac:chgData name="Michael Kuniega" userId="999f7fd1-0dc3-4cba-81fd-6a42a8d75a98" providerId="ADAL" clId="{A4526105-788C-4863-A297-ED1A0B14249D}" dt="2024-08-20T21:15:08.490" v="889" actId="20577"/>
          <ac:spMkLst>
            <pc:docMk/>
            <pc:sldMk cId="3467482731" sldId="401"/>
            <ac:spMk id="23" creationId="{65083FDF-7A74-7326-86B2-C0677AD5C016}"/>
          </ac:spMkLst>
        </pc:spChg>
        <pc:spChg chg="del">
          <ac:chgData name="Michael Kuniega" userId="999f7fd1-0dc3-4cba-81fd-6a42a8d75a98" providerId="ADAL" clId="{A4526105-788C-4863-A297-ED1A0B14249D}" dt="2024-08-20T21:13:48.099" v="878" actId="478"/>
          <ac:spMkLst>
            <pc:docMk/>
            <pc:sldMk cId="3467482731" sldId="401"/>
            <ac:spMk id="25" creationId="{ED33D49A-91C6-C570-50A0-BEA999DDC2D3}"/>
          </ac:spMkLst>
        </pc:spChg>
        <pc:spChg chg="del">
          <ac:chgData name="Michael Kuniega" userId="999f7fd1-0dc3-4cba-81fd-6a42a8d75a98" providerId="ADAL" clId="{A4526105-788C-4863-A297-ED1A0B14249D}" dt="2024-08-20T21:14:47.481" v="886" actId="478"/>
          <ac:spMkLst>
            <pc:docMk/>
            <pc:sldMk cId="3467482731" sldId="401"/>
            <ac:spMk id="29" creationId="{42ABEAE9-866D-95E6-F9DD-8857FF801E31}"/>
          </ac:spMkLst>
        </pc:spChg>
        <pc:spChg chg="del">
          <ac:chgData name="Michael Kuniega" userId="999f7fd1-0dc3-4cba-81fd-6a42a8d75a98" providerId="ADAL" clId="{A4526105-788C-4863-A297-ED1A0B14249D}" dt="2024-08-20T21:14:47.481" v="886" actId="478"/>
          <ac:spMkLst>
            <pc:docMk/>
            <pc:sldMk cId="3467482731" sldId="401"/>
            <ac:spMk id="30" creationId="{17CBFC7E-715F-FB84-07DC-98F5FF1A9E43}"/>
          </ac:spMkLst>
        </pc:spChg>
        <pc:spChg chg="del">
          <ac:chgData name="Michael Kuniega" userId="999f7fd1-0dc3-4cba-81fd-6a42a8d75a98" providerId="ADAL" clId="{A4526105-788C-4863-A297-ED1A0B14249D}" dt="2024-08-20T21:14:47.481" v="886" actId="478"/>
          <ac:spMkLst>
            <pc:docMk/>
            <pc:sldMk cId="3467482731" sldId="401"/>
            <ac:spMk id="34" creationId="{EF9BE65D-7268-5B0B-983A-390171531AF0}"/>
          </ac:spMkLst>
        </pc:spChg>
        <pc:spChg chg="del">
          <ac:chgData name="Michael Kuniega" userId="999f7fd1-0dc3-4cba-81fd-6a42a8d75a98" providerId="ADAL" clId="{A4526105-788C-4863-A297-ED1A0B14249D}" dt="2024-08-20T21:14:47.481" v="886" actId="478"/>
          <ac:spMkLst>
            <pc:docMk/>
            <pc:sldMk cId="3467482731" sldId="401"/>
            <ac:spMk id="35" creationId="{AFCD06E1-88B3-BF8B-57B1-4E74051D6B80}"/>
          </ac:spMkLst>
        </pc:spChg>
        <pc:spChg chg="add mod">
          <ac:chgData name="Michael Kuniega" userId="999f7fd1-0dc3-4cba-81fd-6a42a8d75a98" providerId="ADAL" clId="{A4526105-788C-4863-A297-ED1A0B14249D}" dt="2024-08-20T21:15:20.880" v="892" actId="20577"/>
          <ac:spMkLst>
            <pc:docMk/>
            <pc:sldMk cId="3467482731" sldId="401"/>
            <ac:spMk id="39" creationId="{6D1F8A2A-9A5C-6CF4-8D81-5E92128E9123}"/>
          </ac:spMkLst>
        </pc:spChg>
        <pc:cxnChg chg="del">
          <ac:chgData name="Michael Kuniega" userId="999f7fd1-0dc3-4cba-81fd-6a42a8d75a98" providerId="ADAL" clId="{A4526105-788C-4863-A297-ED1A0B14249D}" dt="2024-08-20T21:13:48.099" v="878" actId="478"/>
          <ac:cxnSpMkLst>
            <pc:docMk/>
            <pc:sldMk cId="3467482731" sldId="401"/>
            <ac:cxnSpMk id="8" creationId="{F38027A9-282A-4CB7-1C6B-A740E3C8B303}"/>
          </ac:cxnSpMkLst>
        </pc:cxnChg>
        <pc:cxnChg chg="del">
          <ac:chgData name="Michael Kuniega" userId="999f7fd1-0dc3-4cba-81fd-6a42a8d75a98" providerId="ADAL" clId="{A4526105-788C-4863-A297-ED1A0B14249D}" dt="2024-08-20T21:13:48.099" v="878" actId="478"/>
          <ac:cxnSpMkLst>
            <pc:docMk/>
            <pc:sldMk cId="3467482731" sldId="401"/>
            <ac:cxnSpMk id="9" creationId="{61BA378E-BA64-0A02-93C3-6AE0168DCE7C}"/>
          </ac:cxnSpMkLst>
        </pc:cxnChg>
        <pc:cxnChg chg="del">
          <ac:chgData name="Michael Kuniega" userId="999f7fd1-0dc3-4cba-81fd-6a42a8d75a98" providerId="ADAL" clId="{A4526105-788C-4863-A297-ED1A0B14249D}" dt="2024-08-20T21:13:48.099" v="878" actId="478"/>
          <ac:cxnSpMkLst>
            <pc:docMk/>
            <pc:sldMk cId="3467482731" sldId="401"/>
            <ac:cxnSpMk id="10" creationId="{57B95CC2-D1CC-D7CA-AF56-507754C27204}"/>
          </ac:cxnSpMkLst>
        </pc:cxnChg>
        <pc:cxnChg chg="add mod">
          <ac:chgData name="Michael Kuniega" userId="999f7fd1-0dc3-4cba-81fd-6a42a8d75a98" providerId="ADAL" clId="{A4526105-788C-4863-A297-ED1A0B14249D}" dt="2024-08-20T21:14:01.448" v="880" actId="1076"/>
          <ac:cxnSpMkLst>
            <pc:docMk/>
            <pc:sldMk cId="3467482731" sldId="401"/>
            <ac:cxnSpMk id="11" creationId="{6BCFB443-8A07-DEFC-0FBB-2A1D96334258}"/>
          </ac:cxnSpMkLst>
        </pc:cxnChg>
        <pc:cxnChg chg="add mod">
          <ac:chgData name="Michael Kuniega" userId="999f7fd1-0dc3-4cba-81fd-6a42a8d75a98" providerId="ADAL" clId="{A4526105-788C-4863-A297-ED1A0B14249D}" dt="2024-08-20T21:14:01.448" v="880" actId="1076"/>
          <ac:cxnSpMkLst>
            <pc:docMk/>
            <pc:sldMk cId="3467482731" sldId="401"/>
            <ac:cxnSpMk id="12" creationId="{AB2375AC-06D5-859B-81C9-66141AD882F1}"/>
          </ac:cxnSpMkLst>
        </pc:cxnChg>
        <pc:cxnChg chg="add mod">
          <ac:chgData name="Michael Kuniega" userId="999f7fd1-0dc3-4cba-81fd-6a42a8d75a98" providerId="ADAL" clId="{A4526105-788C-4863-A297-ED1A0B14249D}" dt="2024-08-20T21:14:01.448" v="880" actId="1076"/>
          <ac:cxnSpMkLst>
            <pc:docMk/>
            <pc:sldMk cId="3467482731" sldId="401"/>
            <ac:cxnSpMk id="13" creationId="{EC08BABE-8A37-9862-7BF6-7187CB9C4846}"/>
          </ac:cxnSpMkLst>
        </pc:cxnChg>
        <pc:cxnChg chg="add mod">
          <ac:chgData name="Michael Kuniega" userId="999f7fd1-0dc3-4cba-81fd-6a42a8d75a98" providerId="ADAL" clId="{A4526105-788C-4863-A297-ED1A0B14249D}" dt="2024-08-20T21:14:01.448" v="880" actId="1076"/>
          <ac:cxnSpMkLst>
            <pc:docMk/>
            <pc:sldMk cId="3467482731" sldId="401"/>
            <ac:cxnSpMk id="16" creationId="{2C392D3E-548D-B012-7028-D3EE90E3CD46}"/>
          </ac:cxnSpMkLst>
        </pc:cxnChg>
        <pc:cxnChg chg="add mod">
          <ac:chgData name="Michael Kuniega" userId="999f7fd1-0dc3-4cba-81fd-6a42a8d75a98" providerId="ADAL" clId="{A4526105-788C-4863-A297-ED1A0B14249D}" dt="2024-08-20T21:14:01.448" v="880" actId="1076"/>
          <ac:cxnSpMkLst>
            <pc:docMk/>
            <pc:sldMk cId="3467482731" sldId="401"/>
            <ac:cxnSpMk id="17" creationId="{2DD996CA-9923-6F32-BC14-8FDCCFF80699}"/>
          </ac:cxnSpMkLst>
        </pc:cxnChg>
        <pc:cxnChg chg="add mod">
          <ac:chgData name="Michael Kuniega" userId="999f7fd1-0dc3-4cba-81fd-6a42a8d75a98" providerId="ADAL" clId="{A4526105-788C-4863-A297-ED1A0B14249D}" dt="2024-08-20T21:14:01.448" v="880" actId="1076"/>
          <ac:cxnSpMkLst>
            <pc:docMk/>
            <pc:sldMk cId="3467482731" sldId="401"/>
            <ac:cxnSpMk id="18" creationId="{C87188E0-7E29-6887-FF47-A2FFF39D365E}"/>
          </ac:cxnSpMkLst>
        </pc:cxnChg>
        <pc:cxnChg chg="add mod">
          <ac:chgData name="Michael Kuniega" userId="999f7fd1-0dc3-4cba-81fd-6a42a8d75a98" providerId="ADAL" clId="{A4526105-788C-4863-A297-ED1A0B14249D}" dt="2024-08-20T21:14:01.448" v="880" actId="1076"/>
          <ac:cxnSpMkLst>
            <pc:docMk/>
            <pc:sldMk cId="3467482731" sldId="401"/>
            <ac:cxnSpMk id="19" creationId="{F8A8E1A1-3736-93C9-D427-75482EACA93D}"/>
          </ac:cxnSpMkLst>
        </pc:cxnChg>
        <pc:cxnChg chg="add mod">
          <ac:chgData name="Michael Kuniega" userId="999f7fd1-0dc3-4cba-81fd-6a42a8d75a98" providerId="ADAL" clId="{A4526105-788C-4863-A297-ED1A0B14249D}" dt="2024-08-20T21:15:02.980" v="888" actId="1076"/>
          <ac:cxnSpMkLst>
            <pc:docMk/>
            <pc:sldMk cId="3467482731" sldId="401"/>
            <ac:cxnSpMk id="24" creationId="{BEAE511A-3ABF-3EB8-6DFE-E5A4AE5E8158}"/>
          </ac:cxnSpMkLst>
        </pc:cxnChg>
        <pc:cxnChg chg="add mod">
          <ac:chgData name="Michael Kuniega" userId="999f7fd1-0dc3-4cba-81fd-6a42a8d75a98" providerId="ADAL" clId="{A4526105-788C-4863-A297-ED1A0B14249D}" dt="2024-08-20T21:15:02.980" v="888" actId="1076"/>
          <ac:cxnSpMkLst>
            <pc:docMk/>
            <pc:sldMk cId="3467482731" sldId="401"/>
            <ac:cxnSpMk id="26" creationId="{5A83A655-E9E2-A166-26FB-EAAEFD43F562}"/>
          </ac:cxnSpMkLst>
        </pc:cxnChg>
        <pc:cxnChg chg="add mod">
          <ac:chgData name="Michael Kuniega" userId="999f7fd1-0dc3-4cba-81fd-6a42a8d75a98" providerId="ADAL" clId="{A4526105-788C-4863-A297-ED1A0B14249D}" dt="2024-08-20T21:15:02.980" v="888" actId="1076"/>
          <ac:cxnSpMkLst>
            <pc:docMk/>
            <pc:sldMk cId="3467482731" sldId="401"/>
            <ac:cxnSpMk id="27" creationId="{6C799EC9-C810-EB7C-2C17-1A2EB50639F6}"/>
          </ac:cxnSpMkLst>
        </pc:cxnChg>
        <pc:cxnChg chg="add mod">
          <ac:chgData name="Michael Kuniega" userId="999f7fd1-0dc3-4cba-81fd-6a42a8d75a98" providerId="ADAL" clId="{A4526105-788C-4863-A297-ED1A0B14249D}" dt="2024-08-20T21:15:02.980" v="888" actId="1076"/>
          <ac:cxnSpMkLst>
            <pc:docMk/>
            <pc:sldMk cId="3467482731" sldId="401"/>
            <ac:cxnSpMk id="28" creationId="{C7DB13A4-A73B-1468-8A23-74077D101A23}"/>
          </ac:cxnSpMkLst>
        </pc:cxnChg>
        <pc:cxnChg chg="del">
          <ac:chgData name="Michael Kuniega" userId="999f7fd1-0dc3-4cba-81fd-6a42a8d75a98" providerId="ADAL" clId="{A4526105-788C-4863-A297-ED1A0B14249D}" dt="2024-08-20T21:14:47.481" v="886" actId="478"/>
          <ac:cxnSpMkLst>
            <pc:docMk/>
            <pc:sldMk cId="3467482731" sldId="401"/>
            <ac:cxnSpMk id="31" creationId="{55683E4E-7012-AE25-DC02-F5F8B194E7DB}"/>
          </ac:cxnSpMkLst>
        </pc:cxnChg>
        <pc:cxnChg chg="del">
          <ac:chgData name="Michael Kuniega" userId="999f7fd1-0dc3-4cba-81fd-6a42a8d75a98" providerId="ADAL" clId="{A4526105-788C-4863-A297-ED1A0B14249D}" dt="2024-08-20T21:14:47.481" v="886" actId="478"/>
          <ac:cxnSpMkLst>
            <pc:docMk/>
            <pc:sldMk cId="3467482731" sldId="401"/>
            <ac:cxnSpMk id="32" creationId="{43FEB3ED-321C-69A0-33E5-B22D4AE37054}"/>
          </ac:cxnSpMkLst>
        </pc:cxnChg>
        <pc:cxnChg chg="del">
          <ac:chgData name="Michael Kuniega" userId="999f7fd1-0dc3-4cba-81fd-6a42a8d75a98" providerId="ADAL" clId="{A4526105-788C-4863-A297-ED1A0B14249D}" dt="2024-08-20T21:14:47.481" v="886" actId="478"/>
          <ac:cxnSpMkLst>
            <pc:docMk/>
            <pc:sldMk cId="3467482731" sldId="401"/>
            <ac:cxnSpMk id="33" creationId="{4894088C-5A57-D5D9-683E-264F2E7D7683}"/>
          </ac:cxnSpMkLst>
        </pc:cxnChg>
        <pc:cxnChg chg="add mod">
          <ac:chgData name="Michael Kuniega" userId="999f7fd1-0dc3-4cba-81fd-6a42a8d75a98" providerId="ADAL" clId="{A4526105-788C-4863-A297-ED1A0B14249D}" dt="2024-08-20T21:15:02.980" v="888" actId="1076"/>
          <ac:cxnSpMkLst>
            <pc:docMk/>
            <pc:sldMk cId="3467482731" sldId="401"/>
            <ac:cxnSpMk id="36" creationId="{8875DD0E-B17A-73F3-BE8B-F7878E76D450}"/>
          </ac:cxnSpMkLst>
        </pc:cxnChg>
        <pc:cxnChg chg="add mod">
          <ac:chgData name="Michael Kuniega" userId="999f7fd1-0dc3-4cba-81fd-6a42a8d75a98" providerId="ADAL" clId="{A4526105-788C-4863-A297-ED1A0B14249D}" dt="2024-08-20T21:15:02.980" v="888" actId="1076"/>
          <ac:cxnSpMkLst>
            <pc:docMk/>
            <pc:sldMk cId="3467482731" sldId="401"/>
            <ac:cxnSpMk id="37" creationId="{116B5F0E-0098-91B8-461A-11B7CEC187CD}"/>
          </ac:cxnSpMkLst>
        </pc:cxnChg>
        <pc:cxnChg chg="add mod">
          <ac:chgData name="Michael Kuniega" userId="999f7fd1-0dc3-4cba-81fd-6a42a8d75a98" providerId="ADAL" clId="{A4526105-788C-4863-A297-ED1A0B14249D}" dt="2024-08-20T21:15:02.980" v="888" actId="1076"/>
          <ac:cxnSpMkLst>
            <pc:docMk/>
            <pc:sldMk cId="3467482731" sldId="401"/>
            <ac:cxnSpMk id="38" creationId="{A7926932-CDF6-EA3D-EB18-6A0F458446B4}"/>
          </ac:cxnSpMkLst>
        </pc:cxn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A5E0F2F4-3D38-49E0-A2EB-3776CEA145A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1" y="0"/>
            <a:ext cx="4068339" cy="356357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1203B81-F73C-4AA2-93E1-4BC9D16647D7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5317964" y="0"/>
            <a:ext cx="4068339" cy="356357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r">
              <a:defRPr sz="1200"/>
            </a:lvl1pPr>
          </a:lstStyle>
          <a:p>
            <a:fld id="{48D83467-4B64-4B70-9CFD-2476F19646F4}" type="datetimeFigureOut">
              <a:rPr lang="en-US" smtClean="0"/>
              <a:t>8/20/2024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7405D85-221D-483E-A9C8-C5C3D1AC1F2A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1" y="6746119"/>
            <a:ext cx="4068339" cy="356356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A9C8524-7E7A-4E92-9DDA-BC4B2EC743C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5317964" y="6746119"/>
            <a:ext cx="4068339" cy="356356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r">
              <a:defRPr sz="1200"/>
            </a:lvl1pPr>
          </a:lstStyle>
          <a:p>
            <a:fld id="{900157B9-050D-451E-A7A0-28815EF4CA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93873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068339" cy="356357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317964" y="0"/>
            <a:ext cx="4068339" cy="356357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r">
              <a:defRPr sz="1200"/>
            </a:lvl1pPr>
          </a:lstStyle>
          <a:p>
            <a:fld id="{36B21AC1-5EFD-48A3-839B-C74A668FD356}" type="datetimeFigureOut">
              <a:rPr lang="en-US" smtClean="0"/>
              <a:t>8/20/2024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563813" y="887413"/>
            <a:ext cx="4260850" cy="23971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229" tIns="47114" rIns="94229" bIns="47114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38848" y="3418066"/>
            <a:ext cx="7510780" cy="2796600"/>
          </a:xfrm>
          <a:prstGeom prst="rect">
            <a:avLst/>
          </a:prstGeom>
        </p:spPr>
        <p:txBody>
          <a:bodyPr vert="horz" lIns="94229" tIns="47114" rIns="94229" bIns="47114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6746119"/>
            <a:ext cx="4068339" cy="356356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317964" y="6746119"/>
            <a:ext cx="4068339" cy="356356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r">
              <a:defRPr sz="1200"/>
            </a:lvl1pPr>
          </a:lstStyle>
          <a:p>
            <a:fld id="{5E16D109-2853-4FED-A8F7-512F310A99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65875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20FDC-52E8-4968-8C9C-32F4F6959B20}" type="datetimeFigureOut">
              <a:rPr lang="en-US" smtClean="0"/>
              <a:t>8/20/2024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2C351-D3F8-49DE-BA6D-0D0ABD23B36B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571989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20FDC-52E8-4968-8C9C-32F4F6959B20}" type="datetimeFigureOut">
              <a:rPr lang="en-US" smtClean="0"/>
              <a:t>8/20/2024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2C351-D3F8-49DE-BA6D-0D0ABD23B3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07419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20FDC-52E8-4968-8C9C-32F4F6959B20}" type="datetimeFigureOut">
              <a:rPr lang="en-US" smtClean="0"/>
              <a:t>8/20/2024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2C351-D3F8-49DE-BA6D-0D0ABD23B3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94627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20FDC-52E8-4968-8C9C-32F4F6959B20}" type="datetimeFigureOut">
              <a:rPr lang="en-US" smtClean="0"/>
              <a:t>8/20/2024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2C351-D3F8-49DE-BA6D-0D0ABD23B3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689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20FDC-52E8-4968-8C9C-32F4F6959B20}" type="datetimeFigureOut">
              <a:rPr lang="en-US" smtClean="0"/>
              <a:t>8/20/2024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2C351-D3F8-49DE-BA6D-0D0ABD23B36B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63578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20FDC-52E8-4968-8C9C-32F4F6959B20}" type="datetimeFigureOut">
              <a:rPr lang="en-US" smtClean="0"/>
              <a:t>8/20/2024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2C351-D3F8-49DE-BA6D-0D0ABD23B3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64851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20FDC-52E8-4968-8C9C-32F4F6959B20}" type="datetimeFigureOut">
              <a:rPr lang="en-US" smtClean="0"/>
              <a:t>8/20/2024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2C351-D3F8-49DE-BA6D-0D0ABD23B3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8299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20FDC-52E8-4968-8C9C-32F4F6959B20}" type="datetimeFigureOut">
              <a:rPr lang="en-US" smtClean="0"/>
              <a:t>8/20/2024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2C351-D3F8-49DE-BA6D-0D0ABD23B3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87894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20FDC-52E8-4968-8C9C-32F4F6959B20}" type="datetimeFigureOut">
              <a:rPr lang="en-US" smtClean="0"/>
              <a:t>8/20/2024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2C351-D3F8-49DE-BA6D-0D0ABD23B3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14551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C4220FDC-52E8-4968-8C9C-32F4F6959B20}" type="datetimeFigureOut">
              <a:rPr lang="en-US" smtClean="0"/>
              <a:t>8/20/2024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F62C351-D3F8-49DE-BA6D-0D0ABD23B3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7255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20FDC-52E8-4968-8C9C-32F4F6959B20}" type="datetimeFigureOut">
              <a:rPr lang="en-US" smtClean="0"/>
              <a:t>8/20/2024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2C351-D3F8-49DE-BA6D-0D0ABD23B3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66568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C4220FDC-52E8-4968-8C9C-32F4F6959B20}" type="datetimeFigureOut">
              <a:rPr lang="en-US" smtClean="0"/>
              <a:t>8/20/2024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9F62C351-D3F8-49DE-BA6D-0D0ABD23B36B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817001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6.png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7" Type="http://schemas.openxmlformats.org/officeDocument/2006/relationships/image" Target="../media/image24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3.png"/><Relationship Id="rId5" Type="http://schemas.openxmlformats.org/officeDocument/2006/relationships/image" Target="../media/image22.png"/><Relationship Id="rId4" Type="http://schemas.openxmlformats.org/officeDocument/2006/relationships/image" Target="../media/image2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6000"/>
                <a:shade val="99000"/>
                <a:satMod val="140000"/>
              </a:schemeClr>
            </a:gs>
            <a:gs pos="65000">
              <a:schemeClr val="bg2">
                <a:tint val="100000"/>
                <a:shade val="80000"/>
                <a:satMod val="130000"/>
              </a:schemeClr>
            </a:gs>
            <a:gs pos="100000">
              <a:schemeClr val="bg2">
                <a:tint val="100000"/>
                <a:shade val="48000"/>
                <a:satMod val="120000"/>
              </a:schemeClr>
            </a:gs>
          </a:gsLst>
          <a:lin ang="162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DBA414-A5D8-42CE-90A8-3440275E888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88654" y="715822"/>
            <a:ext cx="10058400" cy="3892168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Unit 7-1 </a:t>
            </a:r>
            <a:br>
              <a:rPr lang="en-US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Areas of Parallelograms and Triangles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9D08C7-B456-40FE-A805-9F1635338BF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00051" y="5225240"/>
            <a:ext cx="10058400" cy="1143000"/>
          </a:xfrm>
        </p:spPr>
        <p:txBody>
          <a:bodyPr>
            <a:normAutofit/>
          </a:bodyPr>
          <a:lstStyle/>
          <a:p>
            <a:r>
              <a:rPr lang="en-US" sz="40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PLANE Geometry</a:t>
            </a:r>
            <a:endParaRPr lang="en-US" b="1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03237401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arallelogram 2">
            <a:extLst>
              <a:ext uri="{FF2B5EF4-FFF2-40B4-BE49-F238E27FC236}">
                <a16:creationId xmlns:a16="http://schemas.microsoft.com/office/drawing/2014/main" id="{3F2D1011-4306-4911-4847-A52385948270}"/>
              </a:ext>
            </a:extLst>
          </p:cNvPr>
          <p:cNvSpPr/>
          <p:nvPr/>
        </p:nvSpPr>
        <p:spPr>
          <a:xfrm>
            <a:off x="2694316" y="2311878"/>
            <a:ext cx="6236898" cy="2993368"/>
          </a:xfrm>
          <a:prstGeom prst="parallelogram">
            <a:avLst/>
          </a:prstGeom>
          <a:solidFill>
            <a:schemeClr val="bg2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504BF761-D5BB-41C5-9096-329053460DA8}"/>
                  </a:ext>
                </a:extLst>
              </p:cNvPr>
              <p:cNvSpPr txBox="1"/>
              <p:nvPr/>
            </p:nvSpPr>
            <p:spPr>
              <a:xfrm>
                <a:off x="0" y="0"/>
                <a:ext cx="12192000" cy="175432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4400" b="1" u="sng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Area of a Parallelogram</a:t>
                </a:r>
                <a:r>
                  <a:rPr lang="en-US" sz="44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:</a:t>
                </a:r>
              </a:p>
              <a:p>
                <a:r>
                  <a:rPr lang="en-US" sz="32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The Area </a:t>
                </a:r>
                <a14:m>
                  <m:oMath xmlns:m="http://schemas.openxmlformats.org/officeDocument/2006/math">
                    <m:r>
                      <a:rPr lang="en-US" sz="32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𝑨</m:t>
                    </m:r>
                  </m:oMath>
                </a14:m>
                <a:r>
                  <a:rPr lang="en-US" sz="28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of a Parallelogram is the Product of a Base </a:t>
                </a:r>
                <a14:m>
                  <m:oMath xmlns:m="http://schemas.openxmlformats.org/officeDocument/2006/math">
                    <m:r>
                      <a:rPr lang="en-US" sz="28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𝒃</m:t>
                    </m:r>
                  </m:oMath>
                </a14:m>
                <a:r>
                  <a:rPr lang="en-US" sz="28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and its corresponding Height </a:t>
                </a:r>
                <a14:m>
                  <m:oMath xmlns:m="http://schemas.openxmlformats.org/officeDocument/2006/math">
                    <m:r>
                      <a:rPr lang="en-US" sz="28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𝒉</m:t>
                    </m:r>
                  </m:oMath>
                </a14:m>
                <a:r>
                  <a:rPr lang="en-US" sz="28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.</a:t>
                </a:r>
              </a:p>
            </p:txBody>
          </p:sp>
        </mc:Choice>
        <mc:Fallback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504BF761-D5BB-41C5-9096-329053460DA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2192000" cy="1754326"/>
              </a:xfrm>
              <a:prstGeom prst="rect">
                <a:avLst/>
              </a:prstGeom>
              <a:blipFill>
                <a:blip r:embed="rId2"/>
                <a:stretch>
                  <a:fillRect l="-2100" t="-7639" b="-763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1D0B48CE-9E77-0456-B575-8A8293526F3F}"/>
                  </a:ext>
                </a:extLst>
              </p:cNvPr>
              <p:cNvSpPr txBox="1"/>
              <p:nvPr/>
            </p:nvSpPr>
            <p:spPr>
              <a:xfrm>
                <a:off x="5235684" y="5476478"/>
                <a:ext cx="577081" cy="83099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54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𝒃</m:t>
                      </m:r>
                    </m:oMath>
                  </m:oMathPara>
                </a14:m>
                <a:endParaRPr lang="en-US" sz="54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1D0B48CE-9E77-0456-B575-8A8293526F3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35684" y="5476478"/>
                <a:ext cx="577081" cy="83099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EEF65EA8-32C8-5FE9-61AB-7BB358528C31}"/>
                  </a:ext>
                </a:extLst>
              </p:cNvPr>
              <p:cNvSpPr txBox="1"/>
              <p:nvPr/>
            </p:nvSpPr>
            <p:spPr>
              <a:xfrm>
                <a:off x="3643774" y="3429000"/>
                <a:ext cx="594715" cy="83099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54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𝒉</m:t>
                      </m:r>
                    </m:oMath>
                  </m:oMathPara>
                </a14:m>
                <a:endParaRPr lang="en-US" sz="54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EEF65EA8-32C8-5FE9-61AB-7BB358528C3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43774" y="3429000"/>
                <a:ext cx="594715" cy="83099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67E08215-BE8F-2DE8-B6E0-CACF040DC032}"/>
                  </a:ext>
                </a:extLst>
              </p:cNvPr>
              <p:cNvSpPr txBox="1"/>
              <p:nvPr/>
            </p:nvSpPr>
            <p:spPr>
              <a:xfrm>
                <a:off x="4492981" y="1217316"/>
                <a:ext cx="2639569" cy="92333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60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𝑨</m:t>
                      </m:r>
                      <m:r>
                        <a:rPr lang="en-US" sz="60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60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𝒃𝒉</m:t>
                      </m:r>
                    </m:oMath>
                  </m:oMathPara>
                </a14:m>
                <a:endParaRPr lang="en-US" sz="60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67E08215-BE8F-2DE8-B6E0-CACF040DC03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2981" y="1217316"/>
                <a:ext cx="2639569" cy="92333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CFA9A906-9B97-7835-8B5B-37B235A6567A}"/>
              </a:ext>
            </a:extLst>
          </p:cNvPr>
          <p:cNvCxnSpPr>
            <a:cxnSpLocks/>
          </p:cNvCxnSpPr>
          <p:nvPr/>
        </p:nvCxnSpPr>
        <p:spPr>
          <a:xfrm>
            <a:off x="3508355" y="2346810"/>
            <a:ext cx="0" cy="2922812"/>
          </a:xfrm>
          <a:prstGeom prst="line">
            <a:avLst/>
          </a:prstGeom>
          <a:ln w="76200">
            <a:solidFill>
              <a:schemeClr val="accent2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32AED648-AB6F-2BE8-687C-290002F53691}"/>
              </a:ext>
            </a:extLst>
          </p:cNvPr>
          <p:cNvCxnSpPr/>
          <p:nvPr/>
        </p:nvCxnSpPr>
        <p:spPr>
          <a:xfrm>
            <a:off x="3544989" y="5041406"/>
            <a:ext cx="252248" cy="0"/>
          </a:xfrm>
          <a:prstGeom prst="line">
            <a:avLst/>
          </a:prstGeom>
          <a:ln w="571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2FE85AA7-AFAA-AB1A-99B3-BD0C6C60CABD}"/>
              </a:ext>
            </a:extLst>
          </p:cNvPr>
          <p:cNvCxnSpPr>
            <a:cxnSpLocks/>
          </p:cNvCxnSpPr>
          <p:nvPr/>
        </p:nvCxnSpPr>
        <p:spPr>
          <a:xfrm>
            <a:off x="3769959" y="5037770"/>
            <a:ext cx="0" cy="228974"/>
          </a:xfrm>
          <a:prstGeom prst="line">
            <a:avLst/>
          </a:prstGeom>
          <a:ln w="571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74B3B42F-1FA0-10B0-6257-5FAE361D4FE6}"/>
              </a:ext>
            </a:extLst>
          </p:cNvPr>
          <p:cNvCxnSpPr>
            <a:cxnSpLocks/>
            <a:stCxn id="26" idx="3"/>
          </p:cNvCxnSpPr>
          <p:nvPr/>
        </p:nvCxnSpPr>
        <p:spPr>
          <a:xfrm flipV="1">
            <a:off x="5812765" y="5889853"/>
            <a:ext cx="2378363" cy="2124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4BD7FA08-40ED-1850-9116-0636645C7B2C}"/>
              </a:ext>
            </a:extLst>
          </p:cNvPr>
          <p:cNvCxnSpPr>
            <a:cxnSpLocks/>
          </p:cNvCxnSpPr>
          <p:nvPr/>
        </p:nvCxnSpPr>
        <p:spPr>
          <a:xfrm flipH="1">
            <a:off x="2694316" y="5891977"/>
            <a:ext cx="2609393" cy="0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F985DDDB-9403-51AC-4FAA-A48925E136ED}"/>
              </a:ext>
            </a:extLst>
          </p:cNvPr>
          <p:cNvCxnSpPr/>
          <p:nvPr/>
        </p:nvCxnSpPr>
        <p:spPr>
          <a:xfrm>
            <a:off x="2694316" y="5592399"/>
            <a:ext cx="0" cy="594911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D2D9EF5C-E456-4E4E-FC3F-433743435E0A}"/>
              </a:ext>
            </a:extLst>
          </p:cNvPr>
          <p:cNvCxnSpPr/>
          <p:nvPr/>
        </p:nvCxnSpPr>
        <p:spPr>
          <a:xfrm>
            <a:off x="8191128" y="5592398"/>
            <a:ext cx="0" cy="594911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061779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504BF761-D5BB-41C5-9096-329053460DA8}"/>
              </a:ext>
            </a:extLst>
          </p:cNvPr>
          <p:cNvSpPr txBox="1"/>
          <p:nvPr/>
        </p:nvSpPr>
        <p:spPr>
          <a:xfrm>
            <a:off x="0" y="0"/>
            <a:ext cx="12192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Example 1</a:t>
            </a:r>
            <a:r>
              <a:rPr lang="en-US" sz="4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r>
              <a:rPr 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Find the Area of the Parallelogram.</a:t>
            </a:r>
          </a:p>
        </p:txBody>
      </p:sp>
      <p:pic>
        <p:nvPicPr>
          <p:cNvPr id="5" name="Picture 4" descr="A close up of a logo&#10;&#10;Description generated with very high confidence">
            <a:extLst>
              <a:ext uri="{FF2B5EF4-FFF2-40B4-BE49-F238E27FC236}">
                <a16:creationId xmlns:a16="http://schemas.microsoft.com/office/drawing/2014/main" id="{00AD3F22-8E1F-35FF-E3FC-3BE818E98F7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0089" y="1336367"/>
            <a:ext cx="4619659" cy="2409843"/>
          </a:xfrm>
          <a:prstGeom prst="rect">
            <a:avLst/>
          </a:prstGeom>
          <a:ln w="76200">
            <a:solidFill>
              <a:schemeClr val="tx1"/>
            </a:solidFill>
          </a:ln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BF95466C-2439-43BB-6E41-FA4FED0ACD9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52254" y="1336366"/>
            <a:ext cx="4619659" cy="2409843"/>
          </a:xfrm>
          <a:prstGeom prst="rect">
            <a:avLst/>
          </a:prstGeom>
          <a:ln w="76200">
            <a:solidFill>
              <a:schemeClr val="tx1"/>
            </a:solidFill>
          </a:ln>
        </p:spPr>
      </p:pic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213476B0-2D97-20F3-7178-9CDDC0AB8892}"/>
              </a:ext>
            </a:extLst>
          </p:cNvPr>
          <p:cNvCxnSpPr/>
          <p:nvPr/>
        </p:nvCxnSpPr>
        <p:spPr>
          <a:xfrm>
            <a:off x="0" y="936702"/>
            <a:ext cx="12192000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6A7DBDFF-E6B7-4E68-2108-38886989D8C7}"/>
              </a:ext>
            </a:extLst>
          </p:cNvPr>
          <p:cNvCxnSpPr>
            <a:cxnSpLocks/>
          </p:cNvCxnSpPr>
          <p:nvPr/>
        </p:nvCxnSpPr>
        <p:spPr>
          <a:xfrm flipV="1">
            <a:off x="6096000" y="936702"/>
            <a:ext cx="0" cy="5397191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337148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504BF761-D5BB-41C5-9096-329053460DA8}"/>
              </a:ext>
            </a:extLst>
          </p:cNvPr>
          <p:cNvSpPr txBox="1"/>
          <p:nvPr/>
        </p:nvSpPr>
        <p:spPr>
          <a:xfrm>
            <a:off x="0" y="0"/>
            <a:ext cx="12192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Example 2</a:t>
            </a:r>
            <a:r>
              <a:rPr lang="en-US" sz="4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r>
              <a:rPr 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Find the Missing Base or Height.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213476B0-2D97-20F3-7178-9CDDC0AB8892}"/>
              </a:ext>
            </a:extLst>
          </p:cNvPr>
          <p:cNvCxnSpPr/>
          <p:nvPr/>
        </p:nvCxnSpPr>
        <p:spPr>
          <a:xfrm>
            <a:off x="0" y="830997"/>
            <a:ext cx="12192000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6A7DBDFF-E6B7-4E68-2108-38886989D8C7}"/>
              </a:ext>
            </a:extLst>
          </p:cNvPr>
          <p:cNvCxnSpPr>
            <a:cxnSpLocks/>
            <a:endCxn id="2" idx="2"/>
          </p:cNvCxnSpPr>
          <p:nvPr/>
        </p:nvCxnSpPr>
        <p:spPr>
          <a:xfrm flipV="1">
            <a:off x="6096000" y="830997"/>
            <a:ext cx="0" cy="5502896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Parallelogram 2">
            <a:extLst>
              <a:ext uri="{FF2B5EF4-FFF2-40B4-BE49-F238E27FC236}">
                <a16:creationId xmlns:a16="http://schemas.microsoft.com/office/drawing/2014/main" id="{26FD4548-0551-AE17-C06C-58601A38F028}"/>
              </a:ext>
            </a:extLst>
          </p:cNvPr>
          <p:cNvSpPr/>
          <p:nvPr/>
        </p:nvSpPr>
        <p:spPr>
          <a:xfrm>
            <a:off x="611401" y="1042975"/>
            <a:ext cx="4921965" cy="2328875"/>
          </a:xfrm>
          <a:prstGeom prst="parallelogram">
            <a:avLst/>
          </a:prstGeom>
          <a:solidFill>
            <a:schemeClr val="bg2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4D28B5B6-C8EF-BD3C-041A-19016CE98DD3}"/>
                  </a:ext>
                </a:extLst>
              </p:cNvPr>
              <p:cNvSpPr txBox="1"/>
              <p:nvPr/>
            </p:nvSpPr>
            <p:spPr>
              <a:xfrm>
                <a:off x="1560860" y="1680077"/>
                <a:ext cx="469330" cy="83099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54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𝟏𝟐</m:t>
                      </m:r>
                    </m:oMath>
                  </m:oMathPara>
                </a14:m>
                <a:endParaRPr lang="en-US" sz="54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4D28B5B6-C8EF-BD3C-041A-19016CE98DD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60860" y="1680077"/>
                <a:ext cx="469330" cy="830997"/>
              </a:xfrm>
              <a:prstGeom prst="rect">
                <a:avLst/>
              </a:prstGeom>
              <a:blipFill>
                <a:blip r:embed="rId2"/>
                <a:stretch>
                  <a:fillRect r="-7532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F38027A9-282A-4CB7-1C6B-A740E3C8B303}"/>
              </a:ext>
            </a:extLst>
          </p:cNvPr>
          <p:cNvCxnSpPr>
            <a:cxnSpLocks/>
          </p:cNvCxnSpPr>
          <p:nvPr/>
        </p:nvCxnSpPr>
        <p:spPr>
          <a:xfrm>
            <a:off x="1257280" y="1082423"/>
            <a:ext cx="0" cy="2253804"/>
          </a:xfrm>
          <a:prstGeom prst="line">
            <a:avLst/>
          </a:prstGeom>
          <a:ln w="76200">
            <a:solidFill>
              <a:schemeClr val="accent2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61BA378E-BA64-0A02-93C3-6AE0168DCE7C}"/>
              </a:ext>
            </a:extLst>
          </p:cNvPr>
          <p:cNvCxnSpPr>
            <a:cxnSpLocks/>
          </p:cNvCxnSpPr>
          <p:nvPr/>
        </p:nvCxnSpPr>
        <p:spPr>
          <a:xfrm>
            <a:off x="1294877" y="2886511"/>
            <a:ext cx="494087" cy="0"/>
          </a:xfrm>
          <a:prstGeom prst="line">
            <a:avLst/>
          </a:prstGeom>
          <a:ln w="571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57B95CC2-D1CC-D7CA-AF56-507754C27204}"/>
              </a:ext>
            </a:extLst>
          </p:cNvPr>
          <p:cNvCxnSpPr>
            <a:cxnSpLocks/>
          </p:cNvCxnSpPr>
          <p:nvPr/>
        </p:nvCxnSpPr>
        <p:spPr>
          <a:xfrm>
            <a:off x="1761053" y="2891481"/>
            <a:ext cx="0" cy="446838"/>
          </a:xfrm>
          <a:prstGeom prst="line">
            <a:avLst/>
          </a:prstGeom>
          <a:ln w="571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ED33D49A-91C6-C570-50A0-BEA999DDC2D3}"/>
                  </a:ext>
                </a:extLst>
              </p:cNvPr>
              <p:cNvSpPr txBox="1"/>
              <p:nvPr/>
            </p:nvSpPr>
            <p:spPr>
              <a:xfrm>
                <a:off x="1903692" y="984557"/>
                <a:ext cx="2432315" cy="83099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 xmlns:m="http://schemas.openxmlformats.org/officeDocument/2006/math">
                    <m:r>
                      <a:rPr lang="en-US" sz="5400" b="1" i="1" smtClean="0"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𝑨</m:t>
                    </m:r>
                    <m:r>
                      <a:rPr lang="en-US" sz="5400" b="1" i="1" smtClean="0"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US" sz="5400" b="1" dirty="0">
                    <a:solidFill>
                      <a:srgbClr val="C00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240</a:t>
                </a:r>
              </a:p>
            </p:txBody>
          </p:sp>
        </mc:Choice>
        <mc:Fallback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ED33D49A-91C6-C570-50A0-BEA999DDC2D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03692" y="984557"/>
                <a:ext cx="2432315" cy="830997"/>
              </a:xfrm>
              <a:prstGeom prst="rect">
                <a:avLst/>
              </a:prstGeom>
              <a:blipFill>
                <a:blip r:embed="rId3"/>
                <a:stretch>
                  <a:fillRect l="-501" t="-26471" r="-9774" b="-5588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9" name="Parallelogram 28">
            <a:extLst>
              <a:ext uri="{FF2B5EF4-FFF2-40B4-BE49-F238E27FC236}">
                <a16:creationId xmlns:a16="http://schemas.microsoft.com/office/drawing/2014/main" id="{42ABEAE9-866D-95E6-F9DD-8857FF801E31}"/>
              </a:ext>
            </a:extLst>
          </p:cNvPr>
          <p:cNvSpPr/>
          <p:nvPr/>
        </p:nvSpPr>
        <p:spPr>
          <a:xfrm>
            <a:off x="6658635" y="1007352"/>
            <a:ext cx="4921965" cy="2328875"/>
          </a:xfrm>
          <a:prstGeom prst="parallelogram">
            <a:avLst/>
          </a:prstGeom>
          <a:solidFill>
            <a:schemeClr val="bg2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17CBFC7E-715F-FB84-07DC-98F5FF1A9E43}"/>
                  </a:ext>
                </a:extLst>
              </p:cNvPr>
              <p:cNvSpPr txBox="1"/>
              <p:nvPr/>
            </p:nvSpPr>
            <p:spPr>
              <a:xfrm>
                <a:off x="7608094" y="1644454"/>
                <a:ext cx="469330" cy="83099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54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𝒉</m:t>
                      </m:r>
                    </m:oMath>
                  </m:oMathPara>
                </a14:m>
                <a:endParaRPr lang="en-US" sz="54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17CBFC7E-715F-FB84-07DC-98F5FF1A9E4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08094" y="1644454"/>
                <a:ext cx="469330" cy="830997"/>
              </a:xfrm>
              <a:prstGeom prst="rect">
                <a:avLst/>
              </a:prstGeom>
              <a:blipFill>
                <a:blip r:embed="rId4"/>
                <a:stretch>
                  <a:fillRect r="-649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55683E4E-7012-AE25-DC02-F5F8B194E7DB}"/>
              </a:ext>
            </a:extLst>
          </p:cNvPr>
          <p:cNvCxnSpPr>
            <a:cxnSpLocks/>
          </p:cNvCxnSpPr>
          <p:nvPr/>
        </p:nvCxnSpPr>
        <p:spPr>
          <a:xfrm>
            <a:off x="7304514" y="1046800"/>
            <a:ext cx="0" cy="2253804"/>
          </a:xfrm>
          <a:prstGeom prst="line">
            <a:avLst/>
          </a:prstGeom>
          <a:ln w="76200">
            <a:solidFill>
              <a:schemeClr val="accent2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43FEB3ED-321C-69A0-33E5-B22D4AE37054}"/>
              </a:ext>
            </a:extLst>
          </p:cNvPr>
          <p:cNvCxnSpPr>
            <a:cxnSpLocks/>
          </p:cNvCxnSpPr>
          <p:nvPr/>
        </p:nvCxnSpPr>
        <p:spPr>
          <a:xfrm>
            <a:off x="7342111" y="2850888"/>
            <a:ext cx="494087" cy="0"/>
          </a:xfrm>
          <a:prstGeom prst="line">
            <a:avLst/>
          </a:prstGeom>
          <a:ln w="571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4894088C-5A57-D5D9-683E-264F2E7D7683}"/>
              </a:ext>
            </a:extLst>
          </p:cNvPr>
          <p:cNvCxnSpPr>
            <a:cxnSpLocks/>
          </p:cNvCxnSpPr>
          <p:nvPr/>
        </p:nvCxnSpPr>
        <p:spPr>
          <a:xfrm>
            <a:off x="7808287" y="2855858"/>
            <a:ext cx="0" cy="446838"/>
          </a:xfrm>
          <a:prstGeom prst="line">
            <a:avLst/>
          </a:prstGeom>
          <a:ln w="571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34" name="TextBox 33">
                <a:extLst>
                  <a:ext uri="{FF2B5EF4-FFF2-40B4-BE49-F238E27FC236}">
                    <a16:creationId xmlns:a16="http://schemas.microsoft.com/office/drawing/2014/main" id="{EF9BE65D-7268-5B0B-983A-390171531AF0}"/>
                  </a:ext>
                </a:extLst>
              </p:cNvPr>
              <p:cNvSpPr txBox="1"/>
              <p:nvPr/>
            </p:nvSpPr>
            <p:spPr>
              <a:xfrm>
                <a:off x="7808287" y="3351116"/>
                <a:ext cx="2432315" cy="83099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54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𝒃</m:t>
                      </m:r>
                      <m:r>
                        <a:rPr lang="en-US" sz="54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54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𝟗</m:t>
                      </m:r>
                    </m:oMath>
                  </m:oMathPara>
                </a14:m>
                <a:endParaRPr lang="en-US" sz="54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34" name="TextBox 33">
                <a:extLst>
                  <a:ext uri="{FF2B5EF4-FFF2-40B4-BE49-F238E27FC236}">
                    <a16:creationId xmlns:a16="http://schemas.microsoft.com/office/drawing/2014/main" id="{EF9BE65D-7268-5B0B-983A-390171531AF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08287" y="3351116"/>
                <a:ext cx="2432315" cy="83099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AFCD06E1-88B3-BF8B-57B1-4E74051D6B80}"/>
                  </a:ext>
                </a:extLst>
              </p:cNvPr>
              <p:cNvSpPr txBox="1"/>
              <p:nvPr/>
            </p:nvSpPr>
            <p:spPr>
              <a:xfrm>
                <a:off x="7903459" y="1052600"/>
                <a:ext cx="2432315" cy="83099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54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𝑨</m:t>
                      </m:r>
                      <m:r>
                        <a:rPr lang="en-US" sz="54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54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𝟓𝟒</m:t>
                      </m:r>
                    </m:oMath>
                  </m:oMathPara>
                </a14:m>
                <a:endParaRPr lang="en-US" sz="54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AFCD06E1-88B3-BF8B-57B1-4E74051D6B8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03459" y="1052600"/>
                <a:ext cx="2432315" cy="83099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365828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504BF761-D5BB-41C5-9096-329053460DA8}"/>
                  </a:ext>
                </a:extLst>
              </p:cNvPr>
              <p:cNvSpPr txBox="1"/>
              <p:nvPr/>
            </p:nvSpPr>
            <p:spPr>
              <a:xfrm>
                <a:off x="0" y="0"/>
                <a:ext cx="12192000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4800" b="1" u="sng" dirty="0">
                    <a:solidFill>
                      <a:srgbClr val="C00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Example 3</a:t>
                </a:r>
                <a:r>
                  <a:rPr lang="en-US" sz="4800" b="1" dirty="0">
                    <a:solidFill>
                      <a:srgbClr val="C00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:</a:t>
                </a:r>
                <a:r>
                  <a:rPr lang="en-US" sz="48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Find </a:t>
                </a:r>
                <a14:m>
                  <m:oMath xmlns:m="http://schemas.openxmlformats.org/officeDocument/2006/math">
                    <m:r>
                      <a:rPr lang="en-US" sz="48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𝑪𝑭</m:t>
                    </m:r>
                  </m:oMath>
                </a14:m>
                <a:r>
                  <a:rPr lang="en-US" sz="48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.</a:t>
                </a:r>
              </a:p>
            </p:txBody>
          </p:sp>
        </mc:Choice>
        <mc:Fallback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504BF761-D5BB-41C5-9096-329053460DA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2192000" cy="830997"/>
              </a:xfrm>
              <a:prstGeom prst="rect">
                <a:avLst/>
              </a:prstGeom>
              <a:blipFill>
                <a:blip r:embed="rId2"/>
                <a:stretch>
                  <a:fillRect l="-2350" t="-16912" b="-4485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213476B0-2D97-20F3-7178-9CDDC0AB8892}"/>
              </a:ext>
            </a:extLst>
          </p:cNvPr>
          <p:cNvCxnSpPr/>
          <p:nvPr/>
        </p:nvCxnSpPr>
        <p:spPr>
          <a:xfrm>
            <a:off x="0" y="936702"/>
            <a:ext cx="12192000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Picture 3">
            <a:extLst>
              <a:ext uri="{FF2B5EF4-FFF2-40B4-BE49-F238E27FC236}">
                <a16:creationId xmlns:a16="http://schemas.microsoft.com/office/drawing/2014/main" id="{8776CDD1-1792-7B57-F3EE-518BE7A8593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1627" y="1244986"/>
            <a:ext cx="3712022" cy="4368027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01484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sosceles Triangle 3">
            <a:extLst>
              <a:ext uri="{FF2B5EF4-FFF2-40B4-BE49-F238E27FC236}">
                <a16:creationId xmlns:a16="http://schemas.microsoft.com/office/drawing/2014/main" id="{E56A4126-3019-7B18-A342-BACB69808ACF}"/>
              </a:ext>
            </a:extLst>
          </p:cNvPr>
          <p:cNvSpPr/>
          <p:nvPr/>
        </p:nvSpPr>
        <p:spPr>
          <a:xfrm>
            <a:off x="2481302" y="2147104"/>
            <a:ext cx="4594859" cy="3074613"/>
          </a:xfrm>
          <a:prstGeom prst="triangle">
            <a:avLst>
              <a:gd name="adj" fmla="val 21393"/>
            </a:avLst>
          </a:prstGeom>
          <a:solidFill>
            <a:schemeClr val="bg2"/>
          </a:solidFill>
          <a:ln w="7620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76200">
                <a:solidFill>
                  <a:sysClr val="windowText" lastClr="000000"/>
                </a:solidFill>
              </a:ln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504BF761-D5BB-41C5-9096-329053460DA8}"/>
                  </a:ext>
                </a:extLst>
              </p:cNvPr>
              <p:cNvSpPr txBox="1"/>
              <p:nvPr/>
            </p:nvSpPr>
            <p:spPr>
              <a:xfrm>
                <a:off x="0" y="0"/>
                <a:ext cx="12192000" cy="169277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4400" b="1" u="sng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Area of a Triangle</a:t>
                </a:r>
                <a:r>
                  <a:rPr lang="en-US" sz="44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:</a:t>
                </a:r>
              </a:p>
              <a:p>
                <a:r>
                  <a:rPr lang="en-US" sz="32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The Area </a:t>
                </a:r>
                <a14:m>
                  <m:oMath xmlns:m="http://schemas.openxmlformats.org/officeDocument/2006/math">
                    <m:r>
                      <a:rPr lang="en-US" sz="32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𝑨</m:t>
                    </m:r>
                  </m:oMath>
                </a14:m>
                <a:r>
                  <a:rPr lang="en-US" sz="28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of a Triangle is One Half the Product of a Base </a:t>
                </a:r>
                <a14:m>
                  <m:oMath xmlns:m="http://schemas.openxmlformats.org/officeDocument/2006/math">
                    <m:r>
                      <a:rPr lang="en-US" sz="28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𝒃</m:t>
                    </m:r>
                  </m:oMath>
                </a14:m>
                <a:r>
                  <a:rPr lang="en-US" sz="28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and its Corresponding Height </a:t>
                </a:r>
                <a14:m>
                  <m:oMath xmlns:m="http://schemas.openxmlformats.org/officeDocument/2006/math">
                    <m:r>
                      <a:rPr lang="en-US" sz="28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𝒉</m:t>
                    </m:r>
                  </m:oMath>
                </a14:m>
                <a:r>
                  <a:rPr lang="en-US" sz="28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.</a:t>
                </a:r>
              </a:p>
            </p:txBody>
          </p:sp>
        </mc:Choice>
        <mc:Fallback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504BF761-D5BB-41C5-9096-329053460DA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2192000" cy="1692771"/>
              </a:xfrm>
              <a:prstGeom prst="rect">
                <a:avLst/>
              </a:prstGeom>
              <a:blipFill>
                <a:blip r:embed="rId2"/>
                <a:stretch>
                  <a:fillRect l="-2100" t="-7914" b="-1151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1D0B48CE-9E77-0456-B575-8A8293526F3F}"/>
                  </a:ext>
                </a:extLst>
              </p:cNvPr>
              <p:cNvSpPr txBox="1"/>
              <p:nvPr/>
            </p:nvSpPr>
            <p:spPr>
              <a:xfrm>
                <a:off x="4160053" y="5221717"/>
                <a:ext cx="577081" cy="83099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54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𝒃</m:t>
                      </m:r>
                    </m:oMath>
                  </m:oMathPara>
                </a14:m>
                <a:endParaRPr lang="en-US" sz="54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1D0B48CE-9E77-0456-B575-8A8293526F3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60053" y="5221717"/>
                <a:ext cx="577081" cy="83099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EEF65EA8-32C8-5FE9-61AB-7BB358528C31}"/>
                  </a:ext>
                </a:extLst>
              </p:cNvPr>
              <p:cNvSpPr txBox="1"/>
              <p:nvPr/>
            </p:nvSpPr>
            <p:spPr>
              <a:xfrm>
                <a:off x="3643774" y="3429000"/>
                <a:ext cx="594715" cy="83099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54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𝒉</m:t>
                      </m:r>
                    </m:oMath>
                  </m:oMathPara>
                </a14:m>
                <a:endParaRPr lang="en-US" sz="54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EEF65EA8-32C8-5FE9-61AB-7BB358528C3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43774" y="3429000"/>
                <a:ext cx="594715" cy="83099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67E08215-BE8F-2DE8-B6E0-CACF040DC032}"/>
                  </a:ext>
                </a:extLst>
              </p:cNvPr>
              <p:cNvSpPr txBox="1"/>
              <p:nvPr/>
            </p:nvSpPr>
            <p:spPr>
              <a:xfrm>
                <a:off x="7550898" y="2096712"/>
                <a:ext cx="2639569" cy="174778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60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𝑨</m:t>
                      </m:r>
                      <m:r>
                        <a:rPr lang="en-US" sz="60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6000" b="1" i="1" smtClean="0">
                              <a:solidFill>
                                <a:srgbClr val="C00000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6000" b="1" i="1" smtClean="0">
                              <a:solidFill>
                                <a:srgbClr val="C00000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𝒃𝒉</m:t>
                          </m:r>
                        </m:num>
                        <m:den>
                          <m:r>
                            <a:rPr lang="en-US" sz="6000" b="1" i="1" smtClean="0">
                              <a:solidFill>
                                <a:srgbClr val="C00000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𝟐</m:t>
                          </m:r>
                        </m:den>
                      </m:f>
                    </m:oMath>
                  </m:oMathPara>
                </a14:m>
                <a:endParaRPr lang="en-US" sz="60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67E08215-BE8F-2DE8-B6E0-CACF040DC03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50898" y="2096712"/>
                <a:ext cx="2639569" cy="1747786"/>
              </a:xfrm>
              <a:prstGeom prst="rect">
                <a:avLst/>
              </a:prstGeom>
              <a:blipFill>
                <a:blip r:embed="rId5"/>
                <a:stretch>
                  <a:fillRect b="-487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CFA9A906-9B97-7835-8B5B-37B235A6567A}"/>
              </a:ext>
            </a:extLst>
          </p:cNvPr>
          <p:cNvCxnSpPr>
            <a:cxnSpLocks/>
          </p:cNvCxnSpPr>
          <p:nvPr/>
        </p:nvCxnSpPr>
        <p:spPr>
          <a:xfrm flipH="1">
            <a:off x="3429558" y="2187618"/>
            <a:ext cx="57560" cy="2992051"/>
          </a:xfrm>
          <a:prstGeom prst="line">
            <a:avLst/>
          </a:prstGeom>
          <a:ln w="38100">
            <a:solidFill>
              <a:schemeClr val="accent2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32AED648-AB6F-2BE8-687C-290002F53691}"/>
              </a:ext>
            </a:extLst>
          </p:cNvPr>
          <p:cNvCxnSpPr/>
          <p:nvPr/>
        </p:nvCxnSpPr>
        <p:spPr>
          <a:xfrm>
            <a:off x="3452009" y="4902510"/>
            <a:ext cx="252248" cy="0"/>
          </a:xfrm>
          <a:prstGeom prst="line">
            <a:avLst/>
          </a:prstGeom>
          <a:ln w="571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2FE85AA7-AFAA-AB1A-99B3-BD0C6C60CABD}"/>
              </a:ext>
            </a:extLst>
          </p:cNvPr>
          <p:cNvCxnSpPr>
            <a:cxnSpLocks/>
          </p:cNvCxnSpPr>
          <p:nvPr/>
        </p:nvCxnSpPr>
        <p:spPr>
          <a:xfrm>
            <a:off x="3675579" y="4907373"/>
            <a:ext cx="0" cy="277159"/>
          </a:xfrm>
          <a:prstGeom prst="line">
            <a:avLst/>
          </a:prstGeom>
          <a:ln w="571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74B3B42F-1FA0-10B0-6257-5FAE361D4FE6}"/>
              </a:ext>
            </a:extLst>
          </p:cNvPr>
          <p:cNvCxnSpPr>
            <a:cxnSpLocks/>
            <a:stCxn id="26" idx="3"/>
          </p:cNvCxnSpPr>
          <p:nvPr/>
        </p:nvCxnSpPr>
        <p:spPr>
          <a:xfrm flipV="1">
            <a:off x="4737134" y="5636684"/>
            <a:ext cx="2339027" cy="532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4BD7FA08-40ED-1850-9116-0636645C7B2C}"/>
              </a:ext>
            </a:extLst>
          </p:cNvPr>
          <p:cNvCxnSpPr>
            <a:cxnSpLocks/>
          </p:cNvCxnSpPr>
          <p:nvPr/>
        </p:nvCxnSpPr>
        <p:spPr>
          <a:xfrm flipH="1">
            <a:off x="2498679" y="5645406"/>
            <a:ext cx="1739810" cy="0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F985DDDB-9403-51AC-4FAA-A48925E136ED}"/>
              </a:ext>
            </a:extLst>
          </p:cNvPr>
          <p:cNvCxnSpPr/>
          <p:nvPr/>
        </p:nvCxnSpPr>
        <p:spPr>
          <a:xfrm>
            <a:off x="2498679" y="5359748"/>
            <a:ext cx="0" cy="594911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D2D9EF5C-E456-4E4E-FC3F-433743435E0A}"/>
              </a:ext>
            </a:extLst>
          </p:cNvPr>
          <p:cNvCxnSpPr/>
          <p:nvPr/>
        </p:nvCxnSpPr>
        <p:spPr>
          <a:xfrm>
            <a:off x="7077446" y="5300830"/>
            <a:ext cx="0" cy="594911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675511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504BF761-D5BB-41C5-9096-329053460DA8}"/>
              </a:ext>
            </a:extLst>
          </p:cNvPr>
          <p:cNvSpPr txBox="1"/>
          <p:nvPr/>
        </p:nvSpPr>
        <p:spPr>
          <a:xfrm>
            <a:off x="0" y="0"/>
            <a:ext cx="12192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Example 4</a:t>
            </a:r>
            <a:r>
              <a:rPr lang="en-US" sz="4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r>
              <a:rPr 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Find the Area of the Triangle.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213476B0-2D97-20F3-7178-9CDDC0AB8892}"/>
              </a:ext>
            </a:extLst>
          </p:cNvPr>
          <p:cNvCxnSpPr/>
          <p:nvPr/>
        </p:nvCxnSpPr>
        <p:spPr>
          <a:xfrm>
            <a:off x="0" y="936702"/>
            <a:ext cx="12192000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6A7DBDFF-E6B7-4E68-2108-38886989D8C7}"/>
              </a:ext>
            </a:extLst>
          </p:cNvPr>
          <p:cNvCxnSpPr>
            <a:cxnSpLocks/>
          </p:cNvCxnSpPr>
          <p:nvPr/>
        </p:nvCxnSpPr>
        <p:spPr>
          <a:xfrm flipV="1">
            <a:off x="6096000" y="936702"/>
            <a:ext cx="0" cy="5397191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Picture 2" descr="A close up of a logo&#10;&#10;Description generated with very high confidence">
            <a:extLst>
              <a:ext uri="{FF2B5EF4-FFF2-40B4-BE49-F238E27FC236}">
                <a16:creationId xmlns:a16="http://schemas.microsoft.com/office/drawing/2014/main" id="{8FDF46E5-6AC0-7178-2CF1-686B67F1580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7957" y="1187071"/>
            <a:ext cx="4766203" cy="3076597"/>
          </a:xfrm>
          <a:prstGeom prst="rect">
            <a:avLst/>
          </a:prstGeom>
          <a:ln w="76200">
            <a:solidFill>
              <a:schemeClr val="tx1"/>
            </a:solidFill>
          </a:ln>
        </p:spPr>
      </p:pic>
      <p:pic>
        <p:nvPicPr>
          <p:cNvPr id="4" name="Picture 3" descr="A close up of a logo&#10;&#10;Description generated with high confidence">
            <a:extLst>
              <a:ext uri="{FF2B5EF4-FFF2-40B4-BE49-F238E27FC236}">
                <a16:creationId xmlns:a16="http://schemas.microsoft.com/office/drawing/2014/main" id="{3D6AB951-1F45-EE71-E4C7-60BDDDAC68F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07841" y="1187071"/>
            <a:ext cx="4672319" cy="3076596"/>
          </a:xfrm>
          <a:prstGeom prst="rect">
            <a:avLst/>
          </a:prstGeom>
          <a:ln w="76200"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2072008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504BF761-D5BB-41C5-9096-329053460DA8}"/>
              </a:ext>
            </a:extLst>
          </p:cNvPr>
          <p:cNvSpPr txBox="1"/>
          <p:nvPr/>
        </p:nvSpPr>
        <p:spPr>
          <a:xfrm>
            <a:off x="0" y="0"/>
            <a:ext cx="12192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Example 5</a:t>
            </a:r>
            <a:r>
              <a:rPr lang="en-US" sz="4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r>
              <a:rPr 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Find the Missing Base or Height.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213476B0-2D97-20F3-7178-9CDDC0AB8892}"/>
              </a:ext>
            </a:extLst>
          </p:cNvPr>
          <p:cNvCxnSpPr/>
          <p:nvPr/>
        </p:nvCxnSpPr>
        <p:spPr>
          <a:xfrm>
            <a:off x="0" y="830997"/>
            <a:ext cx="12192000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6A7DBDFF-E6B7-4E68-2108-38886989D8C7}"/>
              </a:ext>
            </a:extLst>
          </p:cNvPr>
          <p:cNvCxnSpPr>
            <a:cxnSpLocks/>
            <a:endCxn id="2" idx="2"/>
          </p:cNvCxnSpPr>
          <p:nvPr/>
        </p:nvCxnSpPr>
        <p:spPr>
          <a:xfrm flipV="1">
            <a:off x="6096000" y="830997"/>
            <a:ext cx="0" cy="5502896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Isosceles Triangle 3">
            <a:extLst>
              <a:ext uri="{FF2B5EF4-FFF2-40B4-BE49-F238E27FC236}">
                <a16:creationId xmlns:a16="http://schemas.microsoft.com/office/drawing/2014/main" id="{4593127B-FD66-F2BC-F13B-08E437ECE662}"/>
              </a:ext>
            </a:extLst>
          </p:cNvPr>
          <p:cNvSpPr/>
          <p:nvPr/>
        </p:nvSpPr>
        <p:spPr>
          <a:xfrm>
            <a:off x="482718" y="1046800"/>
            <a:ext cx="4594859" cy="3074613"/>
          </a:xfrm>
          <a:prstGeom prst="triangle">
            <a:avLst>
              <a:gd name="adj" fmla="val 21393"/>
            </a:avLst>
          </a:prstGeom>
          <a:solidFill>
            <a:schemeClr val="bg2"/>
          </a:solidFill>
          <a:ln w="7620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76200">
                <a:solidFill>
                  <a:sysClr val="windowText" lastClr="000000"/>
                </a:solidFill>
              </a:ln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C417C139-4BFE-C590-7F66-5D60E985F4AE}"/>
                  </a:ext>
                </a:extLst>
              </p:cNvPr>
              <p:cNvSpPr txBox="1"/>
              <p:nvPr/>
            </p:nvSpPr>
            <p:spPr>
              <a:xfrm>
                <a:off x="2161469" y="4121413"/>
                <a:ext cx="577081" cy="83099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54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𝒃</m:t>
                      </m:r>
                    </m:oMath>
                  </m:oMathPara>
                </a14:m>
                <a:endParaRPr lang="en-US" sz="54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C417C139-4BFE-C590-7F66-5D60E985F4A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61469" y="4121413"/>
                <a:ext cx="577081" cy="83099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DD5A1599-CF8F-35ED-8E9F-557BB9EB3D52}"/>
                  </a:ext>
                </a:extLst>
              </p:cNvPr>
              <p:cNvSpPr txBox="1"/>
              <p:nvPr/>
            </p:nvSpPr>
            <p:spPr>
              <a:xfrm>
                <a:off x="1645190" y="2328696"/>
                <a:ext cx="570669" cy="83099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54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𝟖</m:t>
                      </m:r>
                    </m:oMath>
                  </m:oMathPara>
                </a14:m>
                <a:endParaRPr lang="en-US" sz="54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DD5A1599-CF8F-35ED-8E9F-557BB9EB3D5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45190" y="2328696"/>
                <a:ext cx="570669" cy="83099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6BCFB443-8A07-DEFC-0FBB-2A1D96334258}"/>
              </a:ext>
            </a:extLst>
          </p:cNvPr>
          <p:cNvCxnSpPr>
            <a:cxnSpLocks/>
          </p:cNvCxnSpPr>
          <p:nvPr/>
        </p:nvCxnSpPr>
        <p:spPr>
          <a:xfrm flipH="1">
            <a:off x="1430974" y="1087314"/>
            <a:ext cx="57560" cy="2992051"/>
          </a:xfrm>
          <a:prstGeom prst="line">
            <a:avLst/>
          </a:prstGeom>
          <a:ln w="38100">
            <a:solidFill>
              <a:schemeClr val="accent2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AB2375AC-06D5-859B-81C9-66141AD882F1}"/>
              </a:ext>
            </a:extLst>
          </p:cNvPr>
          <p:cNvCxnSpPr/>
          <p:nvPr/>
        </p:nvCxnSpPr>
        <p:spPr>
          <a:xfrm>
            <a:off x="1453425" y="3802206"/>
            <a:ext cx="252248" cy="0"/>
          </a:xfrm>
          <a:prstGeom prst="line">
            <a:avLst/>
          </a:prstGeom>
          <a:ln w="571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EC08BABE-8A37-9862-7BF6-7187CB9C4846}"/>
              </a:ext>
            </a:extLst>
          </p:cNvPr>
          <p:cNvCxnSpPr>
            <a:cxnSpLocks/>
          </p:cNvCxnSpPr>
          <p:nvPr/>
        </p:nvCxnSpPr>
        <p:spPr>
          <a:xfrm>
            <a:off x="1676995" y="3807069"/>
            <a:ext cx="0" cy="277159"/>
          </a:xfrm>
          <a:prstGeom prst="line">
            <a:avLst/>
          </a:prstGeom>
          <a:ln w="571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2C392D3E-548D-B012-7028-D3EE90E3CD46}"/>
              </a:ext>
            </a:extLst>
          </p:cNvPr>
          <p:cNvCxnSpPr>
            <a:cxnSpLocks/>
            <a:stCxn id="5" idx="3"/>
          </p:cNvCxnSpPr>
          <p:nvPr/>
        </p:nvCxnSpPr>
        <p:spPr>
          <a:xfrm flipV="1">
            <a:off x="2738550" y="4536380"/>
            <a:ext cx="2339027" cy="532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2DD996CA-9923-6F32-BC14-8FDCCFF80699}"/>
              </a:ext>
            </a:extLst>
          </p:cNvPr>
          <p:cNvCxnSpPr>
            <a:cxnSpLocks/>
          </p:cNvCxnSpPr>
          <p:nvPr/>
        </p:nvCxnSpPr>
        <p:spPr>
          <a:xfrm flipH="1">
            <a:off x="500095" y="4545102"/>
            <a:ext cx="1739810" cy="0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C87188E0-7E29-6887-FF47-A2FFF39D365E}"/>
              </a:ext>
            </a:extLst>
          </p:cNvPr>
          <p:cNvCxnSpPr/>
          <p:nvPr/>
        </p:nvCxnSpPr>
        <p:spPr>
          <a:xfrm>
            <a:off x="500095" y="4259444"/>
            <a:ext cx="0" cy="594911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F8A8E1A1-3736-93C9-D427-75482EACA93D}"/>
              </a:ext>
            </a:extLst>
          </p:cNvPr>
          <p:cNvCxnSpPr/>
          <p:nvPr/>
        </p:nvCxnSpPr>
        <p:spPr>
          <a:xfrm>
            <a:off x="5078862" y="4200526"/>
            <a:ext cx="0" cy="594911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689E34C4-A527-09F5-91A4-537A83385883}"/>
                  </a:ext>
                </a:extLst>
              </p:cNvPr>
              <p:cNvSpPr txBox="1"/>
              <p:nvPr/>
            </p:nvSpPr>
            <p:spPr>
              <a:xfrm>
                <a:off x="3190838" y="1046799"/>
                <a:ext cx="2432315" cy="83099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54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𝑨</m:t>
                      </m:r>
                      <m:r>
                        <a:rPr lang="en-US" sz="54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54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𝟓𝟐</m:t>
                      </m:r>
                    </m:oMath>
                  </m:oMathPara>
                </a14:m>
                <a:endParaRPr lang="en-US" sz="54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689E34C4-A527-09F5-91A4-537A8338588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90838" y="1046799"/>
                <a:ext cx="2432315" cy="83099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Isosceles Triangle 20">
            <a:extLst>
              <a:ext uri="{FF2B5EF4-FFF2-40B4-BE49-F238E27FC236}">
                <a16:creationId xmlns:a16="http://schemas.microsoft.com/office/drawing/2014/main" id="{47F806C7-9A19-DDED-A2C5-8A7B55D7068D}"/>
              </a:ext>
            </a:extLst>
          </p:cNvPr>
          <p:cNvSpPr/>
          <p:nvPr/>
        </p:nvSpPr>
        <p:spPr>
          <a:xfrm>
            <a:off x="6640290" y="1046799"/>
            <a:ext cx="4594859" cy="3074613"/>
          </a:xfrm>
          <a:prstGeom prst="triangle">
            <a:avLst>
              <a:gd name="adj" fmla="val 21393"/>
            </a:avLst>
          </a:prstGeom>
          <a:solidFill>
            <a:schemeClr val="bg2"/>
          </a:solidFill>
          <a:ln w="7620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76200">
                <a:solidFill>
                  <a:sysClr val="windowText" lastClr="000000"/>
                </a:solidFill>
              </a:ln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5E216B9E-3F07-765C-22CB-06C0DE5ABF21}"/>
                  </a:ext>
                </a:extLst>
              </p:cNvPr>
              <p:cNvSpPr txBox="1"/>
              <p:nvPr/>
            </p:nvSpPr>
            <p:spPr>
              <a:xfrm>
                <a:off x="8319041" y="4121412"/>
                <a:ext cx="577081" cy="83099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54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𝟕</m:t>
                      </m:r>
                    </m:oMath>
                  </m:oMathPara>
                </a14:m>
                <a:endParaRPr lang="en-US" sz="54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5E216B9E-3F07-765C-22CB-06C0DE5ABF2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19041" y="4121412"/>
                <a:ext cx="577081" cy="83099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65083FDF-7A74-7326-86B2-C0677AD5C016}"/>
                  </a:ext>
                </a:extLst>
              </p:cNvPr>
              <p:cNvSpPr txBox="1"/>
              <p:nvPr/>
            </p:nvSpPr>
            <p:spPr>
              <a:xfrm>
                <a:off x="7802762" y="2328695"/>
                <a:ext cx="594714" cy="83099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54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𝒉</m:t>
                      </m:r>
                    </m:oMath>
                  </m:oMathPara>
                </a14:m>
                <a:endParaRPr lang="en-US" sz="54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65083FDF-7A74-7326-86B2-C0677AD5C01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02762" y="2328695"/>
                <a:ext cx="594714" cy="83099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BEAE511A-3ABF-3EB8-6DFE-E5A4AE5E8158}"/>
              </a:ext>
            </a:extLst>
          </p:cNvPr>
          <p:cNvCxnSpPr>
            <a:cxnSpLocks/>
          </p:cNvCxnSpPr>
          <p:nvPr/>
        </p:nvCxnSpPr>
        <p:spPr>
          <a:xfrm flipH="1">
            <a:off x="7588546" y="1087313"/>
            <a:ext cx="57560" cy="2992051"/>
          </a:xfrm>
          <a:prstGeom prst="line">
            <a:avLst/>
          </a:prstGeom>
          <a:ln w="38100">
            <a:solidFill>
              <a:schemeClr val="accent2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5A83A655-E9E2-A166-26FB-EAAEFD43F562}"/>
              </a:ext>
            </a:extLst>
          </p:cNvPr>
          <p:cNvCxnSpPr/>
          <p:nvPr/>
        </p:nvCxnSpPr>
        <p:spPr>
          <a:xfrm>
            <a:off x="7610997" y="3802205"/>
            <a:ext cx="252248" cy="0"/>
          </a:xfrm>
          <a:prstGeom prst="line">
            <a:avLst/>
          </a:prstGeom>
          <a:ln w="571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6C799EC9-C810-EB7C-2C17-1A2EB50639F6}"/>
              </a:ext>
            </a:extLst>
          </p:cNvPr>
          <p:cNvCxnSpPr>
            <a:cxnSpLocks/>
          </p:cNvCxnSpPr>
          <p:nvPr/>
        </p:nvCxnSpPr>
        <p:spPr>
          <a:xfrm>
            <a:off x="7834567" y="3807068"/>
            <a:ext cx="0" cy="277159"/>
          </a:xfrm>
          <a:prstGeom prst="line">
            <a:avLst/>
          </a:prstGeom>
          <a:ln w="571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C7DB13A4-A73B-1468-8A23-74077D101A23}"/>
              </a:ext>
            </a:extLst>
          </p:cNvPr>
          <p:cNvCxnSpPr>
            <a:cxnSpLocks/>
            <a:stCxn id="22" idx="3"/>
          </p:cNvCxnSpPr>
          <p:nvPr/>
        </p:nvCxnSpPr>
        <p:spPr>
          <a:xfrm flipV="1">
            <a:off x="8896122" y="4536379"/>
            <a:ext cx="2339027" cy="532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8875DD0E-B17A-73F3-BE8B-F7878E76D450}"/>
              </a:ext>
            </a:extLst>
          </p:cNvPr>
          <p:cNvCxnSpPr>
            <a:cxnSpLocks/>
          </p:cNvCxnSpPr>
          <p:nvPr/>
        </p:nvCxnSpPr>
        <p:spPr>
          <a:xfrm flipH="1">
            <a:off x="6657667" y="4545101"/>
            <a:ext cx="1739810" cy="0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116B5F0E-0098-91B8-461A-11B7CEC187CD}"/>
              </a:ext>
            </a:extLst>
          </p:cNvPr>
          <p:cNvCxnSpPr/>
          <p:nvPr/>
        </p:nvCxnSpPr>
        <p:spPr>
          <a:xfrm>
            <a:off x="6657667" y="4259443"/>
            <a:ext cx="0" cy="594911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A7926932-CDF6-EA3D-EB18-6A0F458446B4}"/>
              </a:ext>
            </a:extLst>
          </p:cNvPr>
          <p:cNvCxnSpPr/>
          <p:nvPr/>
        </p:nvCxnSpPr>
        <p:spPr>
          <a:xfrm>
            <a:off x="11236434" y="4200525"/>
            <a:ext cx="0" cy="594911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39" name="TextBox 38">
                <a:extLst>
                  <a:ext uri="{FF2B5EF4-FFF2-40B4-BE49-F238E27FC236}">
                    <a16:creationId xmlns:a16="http://schemas.microsoft.com/office/drawing/2014/main" id="{6D1F8A2A-9A5C-6CF4-8D81-5E92128E9123}"/>
                  </a:ext>
                </a:extLst>
              </p:cNvPr>
              <p:cNvSpPr txBox="1"/>
              <p:nvPr/>
            </p:nvSpPr>
            <p:spPr>
              <a:xfrm>
                <a:off x="9348410" y="1046798"/>
                <a:ext cx="2432315" cy="83099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54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𝑨</m:t>
                      </m:r>
                      <m:r>
                        <a:rPr lang="en-US" sz="54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54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𝟓𝟔</m:t>
                      </m:r>
                    </m:oMath>
                  </m:oMathPara>
                </a14:m>
                <a:endParaRPr lang="en-US" sz="54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39" name="TextBox 38">
                <a:extLst>
                  <a:ext uri="{FF2B5EF4-FFF2-40B4-BE49-F238E27FC236}">
                    <a16:creationId xmlns:a16="http://schemas.microsoft.com/office/drawing/2014/main" id="{6D1F8A2A-9A5C-6CF4-8D81-5E92128E912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48410" y="1046798"/>
                <a:ext cx="2432315" cy="83099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67482731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rgbClr val="FFFFFF"/>
      </a:lt1>
      <a:dk2>
        <a:srgbClr val="46464A"/>
      </a:dk2>
      <a:lt2>
        <a:srgbClr val="D1D9E1"/>
      </a:lt2>
      <a:accent1>
        <a:srgbClr val="6F6F74"/>
      </a:accent1>
      <a:accent2>
        <a:srgbClr val="A7B789"/>
      </a:accent2>
      <a:accent3>
        <a:srgbClr val="BEAE98"/>
      </a:accent3>
      <a:accent4>
        <a:srgbClr val="92A9B9"/>
      </a:accent4>
      <a:accent5>
        <a:srgbClr val="9C8265"/>
      </a:accent5>
      <a:accent6>
        <a:srgbClr val="8D6974"/>
      </a:accent6>
      <a:hlink>
        <a:srgbClr val="67AABF"/>
      </a:hlink>
      <a:folHlink>
        <a:srgbClr val="B1B5AB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BAB94BD4-5D6D-4148-AB57-A4CCF1FD4E0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2180</TotalTime>
  <Words>137</Words>
  <Application>Microsoft Office PowerPoint</Application>
  <PresentationFormat>Widescreen</PresentationFormat>
  <Paragraphs>28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Cambria Math</vt:lpstr>
      <vt:lpstr>Retrospect</vt:lpstr>
      <vt:lpstr>Unit 7-1  Areas of Parallelograms and Triangles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1.2  Points, Lines, And Planes</dc:title>
  <dc:creator>Michael Kuniega</dc:creator>
  <cp:lastModifiedBy>Michael Kuniega</cp:lastModifiedBy>
  <cp:revision>28</cp:revision>
  <cp:lastPrinted>2021-12-23T21:33:34Z</cp:lastPrinted>
  <dcterms:created xsi:type="dcterms:W3CDTF">2018-01-04T19:16:30Z</dcterms:created>
  <dcterms:modified xsi:type="dcterms:W3CDTF">2024-08-20T21:15:30Z</dcterms:modified>
</cp:coreProperties>
</file>